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73" r:id="rId5"/>
    <p:sldId id="266" r:id="rId6"/>
    <p:sldId id="268" r:id="rId7"/>
    <p:sldId id="271" r:id="rId8"/>
    <p:sldId id="269" r:id="rId9"/>
    <p:sldId id="270" r:id="rId10"/>
    <p:sldId id="277" r:id="rId11"/>
    <p:sldId id="276" r:id="rId12"/>
    <p:sldId id="265" r:id="rId13"/>
    <p:sldId id="267" r:id="rId14"/>
    <p:sldId id="258" r:id="rId15"/>
    <p:sldId id="259" r:id="rId16"/>
    <p:sldId id="260" r:id="rId17"/>
    <p:sldId id="261" r:id="rId18"/>
    <p:sldId id="278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87-AE1A-4A3F-AA7A-A1DFAFA83308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8F14E08-316C-49AF-813F-08634ED6E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87-AE1A-4A3F-AA7A-A1DFAFA83308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4E08-316C-49AF-813F-08634ED6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87-AE1A-4A3F-AA7A-A1DFAFA83308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4E08-316C-49AF-813F-08634ED6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87-AE1A-4A3F-AA7A-A1DFAFA83308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4E08-316C-49AF-813F-08634ED6E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87-AE1A-4A3F-AA7A-A1DFAFA83308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F14E08-316C-49AF-813F-08634ED6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87-AE1A-4A3F-AA7A-A1DFAFA83308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4E08-316C-49AF-813F-08634ED6E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87-AE1A-4A3F-AA7A-A1DFAFA83308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4E08-316C-49AF-813F-08634ED6E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87-AE1A-4A3F-AA7A-A1DFAFA83308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4E08-316C-49AF-813F-08634ED6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87-AE1A-4A3F-AA7A-A1DFAFA83308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4E08-316C-49AF-813F-08634ED6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87-AE1A-4A3F-AA7A-A1DFAFA83308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4E08-316C-49AF-813F-08634ED6E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87-AE1A-4A3F-AA7A-A1DFAFA83308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F14E08-316C-49AF-813F-08634ED6E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225D87-AE1A-4A3F-AA7A-A1DFAFA83308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8F14E08-316C-49AF-813F-08634ED6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221088"/>
            <a:ext cx="7597080" cy="2376264"/>
          </a:xfrm>
        </p:spPr>
        <p:txBody>
          <a:bodyPr>
            <a:normAutofit fontScale="62500" lnSpcReduction="20000"/>
          </a:bodyPr>
          <a:lstStyle/>
          <a:p>
            <a:pPr algn="r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Захарова Л.Д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учитель-дефектолог 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ВКК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229600" cy="280831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компенсирующего вида №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438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 </a:t>
            </a:r>
            <a:r>
              <a:rPr lang="ru-RU" sz="4400" dirty="0" smtClean="0"/>
              <a:t>Радуга-дуга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ИГРЫ, КОТОРЫЕ  УЧАТ  И  ЛЕЧАТ</a:t>
            </a:r>
            <a:endParaRPr lang="ru-RU" sz="2400" dirty="0"/>
          </a:p>
        </p:txBody>
      </p:sp>
      <p:pic>
        <p:nvPicPr>
          <p:cNvPr id="5" name="Picture 4" descr="C:\Users\home\Desktop\pi7rEXA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9"/>
            <a:ext cx="5760640" cy="3240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Найди шарику свой стаканчик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3075" name="Picture 3" descr="C:\Users\home\Desktop\101_1102\IMGP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05064"/>
            <a:ext cx="3456384" cy="2592288"/>
          </a:xfrm>
          <a:prstGeom prst="rect">
            <a:avLst/>
          </a:prstGeom>
          <a:noFill/>
        </p:spPr>
      </p:pic>
      <p:pic>
        <p:nvPicPr>
          <p:cNvPr id="3076" name="Picture 4" descr="C:\Users\home\Desktop\101_1102\IMGP0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73016"/>
            <a:ext cx="3240360" cy="2430270"/>
          </a:xfrm>
          <a:prstGeom prst="rect">
            <a:avLst/>
          </a:prstGeom>
          <a:noFill/>
        </p:spPr>
      </p:pic>
      <p:pic>
        <p:nvPicPr>
          <p:cNvPr id="3077" name="Picture 5" descr="C:\Users\home\Desktop\101_1102\IMGP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0045" y="332656"/>
            <a:ext cx="3923928" cy="2942946"/>
          </a:xfrm>
          <a:prstGeom prst="rect">
            <a:avLst/>
          </a:prstGeom>
          <a:noFill/>
        </p:spPr>
      </p:pic>
      <p:pic>
        <p:nvPicPr>
          <p:cNvPr id="7" name="Picture 2" descr="C:\Users\home\Desktop\101_1102\IMGP0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268760"/>
            <a:ext cx="3504390" cy="2628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Помоги  мышке  добраться  до  поросенка (красная дорожка)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Users\home\Desktop\101_1102\IMGP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888432" cy="2916324"/>
          </a:xfrm>
          <a:prstGeom prst="rect">
            <a:avLst/>
          </a:prstGeom>
          <a:noFill/>
        </p:spPr>
      </p:pic>
      <p:pic>
        <p:nvPicPr>
          <p:cNvPr id="2051" name="Picture 3" descr="C:\Users\home\Desktop\101_1102\IMGP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2483768" cy="1862826"/>
          </a:xfrm>
          <a:prstGeom prst="rect">
            <a:avLst/>
          </a:prstGeom>
          <a:noFill/>
        </p:spPr>
      </p:pic>
      <p:pic>
        <p:nvPicPr>
          <p:cNvPr id="2052" name="Picture 4" descr="C:\Users\home\Desktop\101_1102\IMGP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437112"/>
            <a:ext cx="2939819" cy="2204864"/>
          </a:xfrm>
          <a:prstGeom prst="rect">
            <a:avLst/>
          </a:prstGeom>
          <a:noFill/>
        </p:spPr>
      </p:pic>
      <p:pic>
        <p:nvPicPr>
          <p:cNvPr id="2053" name="Picture 5" descr="C:\Users\home\Desktop\101_1102\IMGP0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437112"/>
            <a:ext cx="2915816" cy="2186862"/>
          </a:xfrm>
          <a:prstGeom prst="rect">
            <a:avLst/>
          </a:prstGeom>
          <a:noFill/>
        </p:spPr>
      </p:pic>
      <p:pic>
        <p:nvPicPr>
          <p:cNvPr id="2054" name="Picture 6" descr="C:\Users\home\Desktop\101_1102\IMGP00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132856"/>
            <a:ext cx="2531773" cy="1898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pYfDlWEH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4000500" cy="40005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Используем 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коктейльные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трубочки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презентация\image (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946512" cy="2779638"/>
          </a:xfrm>
          <a:prstGeom prst="rect">
            <a:avLst/>
          </a:prstGeom>
          <a:noFill/>
        </p:spPr>
      </p:pic>
      <p:pic>
        <p:nvPicPr>
          <p:cNvPr id="2" name="Picture 2" descr="C:\Users\home\Desktop\доу дети\20160519_165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060848"/>
            <a:ext cx="3258108" cy="434414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Занимательные   резинки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Игры   с  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шенилловыми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палочками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home\Desktop\montessory-toys-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909728" cy="3273152"/>
          </a:xfrm>
          <a:prstGeom prst="rect">
            <a:avLst/>
          </a:prstGeom>
          <a:noFill/>
        </p:spPr>
      </p:pic>
      <p:pic>
        <p:nvPicPr>
          <p:cNvPr id="2051" name="Picture 3" descr="C:\Users\home\Desktop\1543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360621" cy="328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121878786_3807717_285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663129" cy="3031034"/>
          </a:xfrm>
          <a:prstGeom prst="rect">
            <a:avLst/>
          </a:prstGeom>
          <a:noFill/>
        </p:spPr>
      </p:pic>
      <p:pic>
        <p:nvPicPr>
          <p:cNvPr id="3075" name="Picture 3" descr="C:\Users\home\Desktop\0_db7f2_6ed2244f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4045674" cy="3150568"/>
          </a:xfrm>
          <a:prstGeom prst="rect">
            <a:avLst/>
          </a:prstGeom>
          <a:noFill/>
        </p:spPr>
      </p:pic>
      <p:pic>
        <p:nvPicPr>
          <p:cNvPr id="5" name="Picture 2" descr="C:\Users\home\Desktop\1536.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35519"/>
            <a:ext cx="3024336" cy="4051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3661634-ebd46cdce5b0b8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4476750" cy="3429000"/>
          </a:xfrm>
          <a:prstGeom prst="rect">
            <a:avLst/>
          </a:prstGeom>
          <a:noFill/>
        </p:spPr>
      </p:pic>
      <p:pic>
        <p:nvPicPr>
          <p:cNvPr id="4099" name="Picture 3" descr="C:\Users\home\Desktop\ef748bdab8cbd80ff56a86feca5b2fed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56992"/>
            <a:ext cx="4184121" cy="3138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1392749978_dsc02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762500" cy="4086225"/>
          </a:xfrm>
          <a:prstGeom prst="rect">
            <a:avLst/>
          </a:prstGeom>
          <a:noFill/>
        </p:spPr>
      </p:pic>
      <p:pic>
        <p:nvPicPr>
          <p:cNvPr id="5123" name="Picture 3" descr="C:\Users\home\Desktop\IMG_4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123633" cy="2749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03906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Дети познают мир, играя.</a:t>
            </a:r>
          </a:p>
          <a:p>
            <a:pPr marL="0" marR="0" lvl="0" indent="1825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Играйте со своими детьми!</a:t>
            </a:r>
          </a:p>
          <a:p>
            <a:pPr marL="0" marR="0" lvl="0" indent="1825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cs typeface="Times New Roman" pitchFamily="18" charset="0"/>
              </a:rPr>
              <a:t>Всё, что не получилось сегодня – получится завтра!</a:t>
            </a:r>
          </a:p>
          <a:p>
            <a:pPr marL="0" marR="0" lvl="0" indent="1825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Удачи вам!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098" name="Picture 2" descr="C:\Users\home\Desktop\презентация\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820891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Спасибо за внимание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1" name="Picture 1" descr="C:\Users\home\Desktop\презентация\af4f2eb3bb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39"/>
            <a:ext cx="8964488" cy="4741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3146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2852936"/>
            <a:ext cx="7772400" cy="3600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Предполагается  3  уровня  знакомства  со цветом: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способность подобрать цвет по образцу;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способность  найти по слову-названию;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способность самостоятельно назвать цвет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home\Desktop\IMG_5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5436096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29969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Рассказывать и показывать ребенку разнообразный мир цвета можно уже с 1,5 лет.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Начните изучение в игровой форме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Посмотрите вокруг себя, где бы вы не находились нас окружает разнообразный мир цвета.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Оденьте ребенка в красную одежду и добавьте в рацион дня продукты изучаемого цвета:</a:t>
            </a:r>
            <a:endParaRPr lang="ru-RU" sz="2400" dirty="0"/>
          </a:p>
        </p:txBody>
      </p:sp>
      <p:pic>
        <p:nvPicPr>
          <p:cNvPr id="6" name="Содержимое 3" descr="C:\Users\home\Desktop\20124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92896"/>
            <a:ext cx="3198282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ome\Desktop\3004_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861048"/>
            <a:ext cx="30963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80243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 совсем не обязательно покупать, тратить деньги чтобы приобрести в магазине специальные книги и тыкать пальцем в картинку пытаясь заставить ребенка научиться отличать цвета, можно сделать различные развивающие игрушки самим из подручных материалов.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Помимо развивающего эффекта, знание цветов открывает перед ребенком большое количество интереснейших игр с цветом: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C:\Users\home\Desktop\image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429000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col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00808"/>
            <a:ext cx="4518992" cy="44574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Подбираем  по цвету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Подбери  колпачок  к  фломастеру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home\Desktop\200738605ae8d144a3195fdb185080e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18288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Работаем  с  прищепками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home\Desktop\102_0502\IMGP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2843808" cy="2132856"/>
          </a:xfrm>
          <a:prstGeom prst="rect">
            <a:avLst/>
          </a:prstGeom>
          <a:noFill/>
        </p:spPr>
      </p:pic>
      <p:pic>
        <p:nvPicPr>
          <p:cNvPr id="2051" name="Picture 3" descr="C:\Users\home\Desktop\102_0502\IMGP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556792"/>
            <a:ext cx="5148064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Веселые крышки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4" descr="C:\Users\home\Desktop\G9suGum2sr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023928" cy="3014340"/>
          </a:xfrm>
          <a:prstGeom prst="rect">
            <a:avLst/>
          </a:prstGeom>
          <a:noFill/>
        </p:spPr>
      </p:pic>
      <p:pic>
        <p:nvPicPr>
          <p:cNvPr id="5" name="Picture 2" descr="C:\Users\home\Desktop\s2RBtBCh0y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761642" cy="3333874"/>
          </a:xfrm>
          <a:prstGeom prst="rect">
            <a:avLst/>
          </a:prstGeom>
          <a:noFill/>
        </p:spPr>
      </p:pic>
      <p:pic>
        <p:nvPicPr>
          <p:cNvPr id="6" name="Picture 3" descr="C:\Users\home\Desktop\UqMYknsgIt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645024"/>
            <a:ext cx="4058659" cy="3043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Сделай  так: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home\Desktop\102_0502\IMGP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2939818" cy="2204864"/>
          </a:xfrm>
          <a:prstGeom prst="rect">
            <a:avLst/>
          </a:prstGeom>
          <a:noFill/>
        </p:spPr>
      </p:pic>
      <p:pic>
        <p:nvPicPr>
          <p:cNvPr id="1027" name="Picture 3" descr="C:\Users\home\Desktop\102_0502\IMGP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3323862" cy="2492896"/>
          </a:xfrm>
          <a:prstGeom prst="rect">
            <a:avLst/>
          </a:prstGeom>
          <a:noFill/>
        </p:spPr>
      </p:pic>
      <p:pic>
        <p:nvPicPr>
          <p:cNvPr id="1028" name="Picture 4" descr="C:\Users\home\Desktop\102_0502\IMGP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21088"/>
            <a:ext cx="3203848" cy="2402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231</TotalTime>
  <Words>154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Муниципальное бюджетное дошкольное образовательное учреждение детский сад компенсирующего вида №438   Радуга-дуга ИГРЫ, КОТОРЫЕ  УЧАТ  И  ЛЕЧАТ</vt:lpstr>
      <vt:lpstr>Слайд 2</vt:lpstr>
      <vt:lpstr>Рассказывать и показывать ребенку разнообразный мир цвета можно уже с 1,5 лет.  Начните изучение в игровой форме.  Посмотрите вокруг себя, где бы вы не находились нас окружает разнообразный мир цвета. Оденьте ребенка в красную одежду и добавьте в рацион дня продукты изучаемого цвета:</vt:lpstr>
      <vt:lpstr>И совсем не обязательно покупать, тратить деньги чтобы приобрести в магазине специальные книги и тыкать пальцем в картинку пытаясь заставить ребенка научиться отличать цвета, можно сделать различные развивающие игрушки самим из подручных материалов.  Помимо развивающего эффекта, знание цветов открывает перед ребенком большое количество интереснейших игр с цветом: </vt:lpstr>
      <vt:lpstr>Подбираем  по цвету</vt:lpstr>
      <vt:lpstr>Подбери  колпачок  к  фломастеру</vt:lpstr>
      <vt:lpstr>Работаем  с  прищепками</vt:lpstr>
      <vt:lpstr>Веселые крышки</vt:lpstr>
      <vt:lpstr>Сделай  так:</vt:lpstr>
      <vt:lpstr>Найди шарику свой стаканчик</vt:lpstr>
      <vt:lpstr>Помоги  мышке  добраться  до  поросенка (красная дорожка)</vt:lpstr>
      <vt:lpstr>Используем  коктейльные трубочки </vt:lpstr>
      <vt:lpstr>Занимательные   резинки</vt:lpstr>
      <vt:lpstr>Игры   с   шенилловыми  палочками</vt:lpstr>
      <vt:lpstr>Слайд 15</vt:lpstr>
      <vt:lpstr>Слайд 16</vt:lpstr>
      <vt:lpstr>Слайд 17</vt:lpstr>
      <vt:lpstr>Слайд 18</vt:lpstr>
      <vt:lpstr>Спасибо за внимание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Радуга-дуга (изучаем цвета)</dc:title>
  <dc:creator>home</dc:creator>
  <cp:lastModifiedBy>home</cp:lastModifiedBy>
  <cp:revision>31</cp:revision>
  <dcterms:created xsi:type="dcterms:W3CDTF">2016-10-29T14:13:46Z</dcterms:created>
  <dcterms:modified xsi:type="dcterms:W3CDTF">2016-11-03T14:22:57Z</dcterms:modified>
</cp:coreProperties>
</file>