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17"/>
  </p:notesMasterIdLst>
  <p:sldIdLst>
    <p:sldId id="257" r:id="rId2"/>
    <p:sldId id="308" r:id="rId3"/>
    <p:sldId id="305" r:id="rId4"/>
    <p:sldId id="309" r:id="rId5"/>
    <p:sldId id="268" r:id="rId6"/>
    <p:sldId id="291" r:id="rId7"/>
    <p:sldId id="280" r:id="rId8"/>
    <p:sldId id="284" r:id="rId9"/>
    <p:sldId id="292" r:id="rId10"/>
    <p:sldId id="293" r:id="rId11"/>
    <p:sldId id="301" r:id="rId12"/>
    <p:sldId id="303" r:id="rId13"/>
    <p:sldId id="302" r:id="rId14"/>
    <p:sldId id="304" r:id="rId15"/>
    <p:sldId id="27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BA06A0"/>
    <a:srgbClr val="B1F97B"/>
    <a:srgbClr val="78FC85"/>
    <a:srgbClr val="CCFFFF"/>
    <a:srgbClr val="CCFF99"/>
    <a:srgbClr val="CCFF33"/>
    <a:srgbClr val="16FA2C"/>
    <a:srgbClr val="99FDA3"/>
    <a:srgbClr val="C3F917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107" autoAdjust="0"/>
  </p:normalViewPr>
  <p:slideViewPr>
    <p:cSldViewPr>
      <p:cViewPr>
        <p:scale>
          <a:sx n="70" d="100"/>
          <a:sy n="70" d="100"/>
        </p:scale>
        <p:origin x="-52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E0752-A826-4C25-8C2E-BAEA0C907D13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114C9-C046-45DD-91A3-746124FF6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14C9-C046-45DD-91A3-746124FF6009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6EEFA63-33A4-4769-A991-2039B2FCCD5C}" type="datetimeFigureOut">
              <a:rPr lang="ru-RU" smtClean="0"/>
              <a:pPr/>
              <a:t>12.09.2018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1ED850E-FEA9-4710-BC01-CE5C6EA272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5.png"/><Relationship Id="rId10" Type="http://schemas.openxmlformats.org/officeDocument/2006/relationships/image" Target="../media/image43.jpeg"/><Relationship Id="rId4" Type="http://schemas.openxmlformats.org/officeDocument/2006/relationships/image" Target="../media/image9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7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7.png"/><Relationship Id="rId7" Type="http://schemas.openxmlformats.org/officeDocument/2006/relationships/image" Target="../media/image50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5.png"/><Relationship Id="rId10" Type="http://schemas.openxmlformats.org/officeDocument/2006/relationships/image" Target="../media/image52.jpe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6.png"/><Relationship Id="rId5" Type="http://schemas.openxmlformats.org/officeDocument/2006/relationships/image" Target="../media/image25.jpe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74476">
            <a:off x="3946300" y="661078"/>
            <a:ext cx="1697178" cy="180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143108" y="2285992"/>
          <a:ext cx="6786610" cy="371477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786610"/>
              </a:tblGrid>
              <a:tr h="3714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baseline="0" dirty="0" smtClean="0"/>
                        <a:t> </a:t>
                      </a:r>
                      <a:endParaRPr lang="ru-RU" sz="2000" kern="12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baseline="0" dirty="0" smtClean="0"/>
                        <a:t>       </a:t>
                      </a:r>
                      <a:r>
                        <a:rPr lang="ru-RU" sz="4400" i="1" kern="1200" dirty="0" smtClean="0">
                          <a:solidFill>
                            <a:srgbClr val="FF0000"/>
                          </a:solidFill>
                          <a:latin typeface="Arno Pro" pitchFamily="18" charset="0"/>
                        </a:rPr>
                        <a:t>Детский мини – проект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kern="1200" dirty="0" smtClean="0">
                          <a:solidFill>
                            <a:srgbClr val="00CC00"/>
                          </a:solidFill>
                          <a:latin typeface="Arno Pro" pitchFamily="18" charset="0"/>
                        </a:rPr>
                        <a:t>«Каждый посадит по цветку –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kern="1200" dirty="0" smtClean="0">
                          <a:solidFill>
                            <a:srgbClr val="00CC00"/>
                          </a:solidFill>
                          <a:latin typeface="Arno Pro" pitchFamily="18" charset="0"/>
                        </a:rPr>
                        <a:t>            получится клумба»</a:t>
                      </a:r>
                      <a:endParaRPr lang="ru-RU" sz="4000" b="1" i="1" kern="1200" dirty="0" smtClean="0">
                        <a:solidFill>
                          <a:srgbClr val="00CC00"/>
                        </a:solidFill>
                        <a:latin typeface="Arno Pro" pitchFamily="18" charset="0"/>
                      </a:endParaRPr>
                    </a:p>
                    <a:p>
                      <a:pPr>
                        <a:defRPr/>
                      </a:pPr>
                      <a:endParaRPr lang="ru-RU" sz="1600" baseline="0" dirty="0" smtClean="0"/>
                    </a:p>
                    <a:p>
                      <a:pPr>
                        <a:defRPr/>
                      </a:pPr>
                      <a:r>
                        <a:rPr lang="ru-RU" sz="1200" baseline="0" dirty="0" smtClean="0"/>
                        <a:t>                          </a:t>
                      </a:r>
                    </a:p>
                    <a:p>
                      <a:pPr>
                        <a:defRPr/>
                      </a:pP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</a:rPr>
                        <a:t>                     </a:t>
                      </a:r>
                      <a:endParaRPr lang="ru-RU" sz="1200" b="1" i="1" kern="1200" dirty="0" smtClean="0">
                        <a:solidFill>
                          <a:srgbClr val="C00000"/>
                        </a:solidFill>
                        <a:latin typeface="Segoe Print" pitchFamily="2" charset="0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471273">
            <a:off x="232847" y="4365947"/>
            <a:ext cx="2786082" cy="195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714488"/>
            <a:ext cx="20281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47236">
            <a:off x="143453" y="3161725"/>
            <a:ext cx="2112095" cy="189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5000635"/>
            <a:ext cx="1785918" cy="17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107154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141814">
            <a:off x="4329826" y="-4077849"/>
            <a:ext cx="1073910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D:\Смешарики\фотоалбом\картинки\роз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09209" y="5000636"/>
            <a:ext cx="1949071" cy="1857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286676" cy="5857916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7286676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Реализация проекта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6058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I:\фото мая\IMG_20180515_15315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1428736"/>
            <a:ext cx="2928958" cy="20717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48" y="1500174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I:\фото мая\IMG_20180515_15380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1000108"/>
            <a:ext cx="3000396" cy="22145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" name="Рисунок 16" descr="I:\фото мая\IMG_20180515_15292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4480" y="3857628"/>
            <a:ext cx="3643338" cy="27634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 descr="I:\фото мая\IMG_20180515_153857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0694" y="4000504"/>
            <a:ext cx="3255910" cy="2442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Рисунок 14" descr="I:\фото мая\IMG_20180508_16211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7378924">
            <a:off x="4631600" y="1697542"/>
            <a:ext cx="1928826" cy="3003075"/>
          </a:xfrm>
          <a:prstGeom prst="ellipse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286676" cy="585791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286676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Реализация проекта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D:\Фото - отчёт по проекту\153054056914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70" y="1428735"/>
            <a:ext cx="3143272" cy="23574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D:\Фото - отчёт по проекту\153054057104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2" y="1000108"/>
            <a:ext cx="2914653" cy="2185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4" descr="D:\Фото - отчёт по проекту\IMG_20180806_1119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9" y="3286125"/>
            <a:ext cx="2411032" cy="32147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5" descr="D:\Фото - отчёт по проекту\IMG_20180806_1120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93075" y="3857628"/>
            <a:ext cx="2035983" cy="27146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0" name="Picture 6" descr="D:\Фото - отчёт по проекту\бдзьь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547982">
            <a:off x="3563932" y="3972491"/>
            <a:ext cx="3084164" cy="234062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358114" cy="5857916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7358114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Реализация проекта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D:\Фото - отчёт по проекту\IMG_20180904_110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1" y="4143380"/>
            <a:ext cx="3143273" cy="23574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3" descr="D:\Фото - отчёт по проекту\IMG_20180904_1107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1285860"/>
            <a:ext cx="3071834" cy="23038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5" descr="D:\Фото - отчёт по проекту\IMG_20180711_172915ббб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3857628"/>
            <a:ext cx="3619493" cy="27146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6" descr="D:\Фото - отчёт по проекту\IMG_20180806_1126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70" y="1428736"/>
            <a:ext cx="3429023" cy="257176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286676" cy="585791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286676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Реализация проекта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D:\Фото - отчёт по проекту\IMG_20180904_11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4072" y="1000108"/>
            <a:ext cx="2952770" cy="22145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5" name="Picture 3" descr="D:\Фото - отчёт по проекту\IMG_20180904_1111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4125520"/>
            <a:ext cx="3286148" cy="24646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6" name="Picture 4" descr="D:\Фото - отчёт по проекту\IMG_20180904_1120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8" y="1357298"/>
            <a:ext cx="3214710" cy="24110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D:\Фото - отчёт по проекту\IMG_20180904_1121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742982">
            <a:off x="4111885" y="2618368"/>
            <a:ext cx="2410516" cy="1847082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8" name="Picture 6" descr="D:\Фото - отчёт по проекту\IMG_20180523_17175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14480" y="3882682"/>
            <a:ext cx="3643338" cy="27325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286676" cy="5857916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7286676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</a:rPr>
                        <a:t>Результаты реализации проекта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D:\Фото - отчёт по проекту\бдзь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49482">
            <a:off x="1952420" y="1361760"/>
            <a:ext cx="3353336" cy="235745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9" name="Picture 3" descr="D:\Фото - отчёт по проекту\IMG_20180711_172915ббб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30771">
            <a:off x="5349382" y="1421451"/>
            <a:ext cx="3485436" cy="25003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0" name="Picture 4" descr="D:\Фото - отчёт по проекту\IMG_20180806_1126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56786">
            <a:off x="1860092" y="3933742"/>
            <a:ext cx="3467536" cy="242889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1" name="Picture 5" descr="D:\Фото - отчёт по проекту\IMG_20180806_1121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66738">
            <a:off x="5349385" y="4007845"/>
            <a:ext cx="3485438" cy="250032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205613" y="-4002440"/>
            <a:ext cx="1073910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928762" y="1071546"/>
          <a:ext cx="7072394" cy="5572164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7072394"/>
              </a:tblGrid>
              <a:tr h="5572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Спасибо за внимание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318683" y="4057663"/>
            <a:ext cx="1742408" cy="145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1643050"/>
            <a:ext cx="6786610" cy="50006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4929198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286676" cy="585791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286676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  Наши дети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M:\фото апрель\IMG_20180409_0912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3215" y="1500174"/>
            <a:ext cx="6181164" cy="43577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5357826"/>
            <a:ext cx="1786971" cy="125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032675" y="-3969595"/>
            <a:ext cx="142473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14448" y="928670"/>
          <a:ext cx="7215270" cy="564360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215270"/>
              </a:tblGrid>
              <a:tr h="56436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Наши родители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109980" y="3972897"/>
            <a:ext cx="1742408" cy="152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user\Desktop\УТРЕННИК\DSC009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1564093"/>
            <a:ext cx="3714776" cy="21506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3" descr="C:\Users\user\Desktop\УТРЕННИК\DSC009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071810"/>
            <a:ext cx="2143140" cy="34556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I:\фото мая\IMG_20180517_1735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1785926"/>
            <a:ext cx="2071702" cy="27622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1" name="Picture 3" descr="I:\фото мая\IMG_20180517_1742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3571876"/>
            <a:ext cx="2071702" cy="27622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18957" y="5143512"/>
            <a:ext cx="2011782" cy="14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286676" cy="5857916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7286676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  Педагоги группы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I:\выпускной2017\DSC053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57356" y="1500174"/>
            <a:ext cx="6896188" cy="4590546"/>
          </a:xfrm>
          <a:prstGeom prst="ellipse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18957" y="5143512"/>
            <a:ext cx="2011782" cy="14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71546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268637" y="-4147184"/>
            <a:ext cx="926077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000232" y="857232"/>
          <a:ext cx="7000924" cy="585791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000924"/>
              </a:tblGrid>
              <a:tr h="5857916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  </a:t>
                      </a:r>
                      <a:r>
                        <a:rPr kumimoji="0" lang="ru-RU" sz="2400" b="1" i="1" kern="1200" baseline="0" dirty="0" smtClean="0">
                          <a:solidFill>
                            <a:srgbClr val="F715E7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Мини – проект «Каждый посадит по цветку  – получится клумба»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715E7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Цель: </a:t>
                      </a:r>
                      <a:r>
                        <a:rPr kumimoji="0" lang="ru-RU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формирование начальных знаний о растительном мире; развитие любознательности детей; воспитание бережного отношения к природе       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715E7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Задачи: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 Формировать природоведческие знания детей.                                                                                                               2. Развивать любознательность детей.                                                                                     3. Воспитывать чувство бережного отношения к природе вокруг нас.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 Приобщить к деятельности родителей.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715E7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Интеграция образовательных областей: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познание, коммуникация, физическое развитие, художественно-эстетическое развитие, чтение художественной литературы.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715E7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Предполагаемые результаты: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 Усвоение детьми необходимых знаний по теме.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 Вовлечение родителей в педагогический процесс. </a:t>
                      </a:r>
                      <a:endParaRPr kumimoji="0" lang="ru-RU" sz="2000" b="1" i="1" kern="1200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70164">
            <a:off x="162741" y="2892819"/>
            <a:ext cx="207272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532998" y="3843350"/>
            <a:ext cx="1742408" cy="145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643050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71546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268637" y="-4147184"/>
            <a:ext cx="926077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285985" y="1000109"/>
          <a:ext cx="6572295" cy="562412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03075"/>
                <a:gridCol w="1584333"/>
                <a:gridCol w="1886429"/>
                <a:gridCol w="1698458"/>
              </a:tblGrid>
              <a:tr h="394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Название цветов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Бархатцы </a:t>
                      </a:r>
                      <a:r>
                        <a:rPr lang="ru-RU" sz="105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«Аспе 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красный» 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Бархатцы прямостоячие «Альбатрос»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  <a:cs typeface="Times New Roman"/>
                        </a:rPr>
                        <a:t>Бархатцы «Бонита» </a:t>
                      </a:r>
                      <a:endParaRPr lang="ru-RU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9587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Посев семян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20. 04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20. 04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20. 04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7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2. Первые всходы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23. 04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24. 04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24. 04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9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3. Дружные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всходы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27. 04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03. 05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03.05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1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4. Появление второго листочка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30. 04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05. 05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05. 05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1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5. Пересадка в торфяные горшки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14. 05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14. 05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14. 05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43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6. Измерение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рассады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14. 05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14. 05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14. 05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4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7.Подготовка рассады к пересадке на клумбу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21. 05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21. 05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21. 05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5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8. Пересадка на клумбу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24. 04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24. 05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24.05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1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9. Уход за цветами на клумбе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Июнь – июль - август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Июнь – июль –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 август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Июнь – июль - август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. Полив цветов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Июнь – июль - август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Июнь – июль –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 август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Июнь – июль - август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70164">
            <a:off x="162741" y="2892819"/>
            <a:ext cx="207272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532998" y="3843350"/>
            <a:ext cx="1742408" cy="145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643050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358114" cy="5857916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7358114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Реализация проекта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000108"/>
            <a:ext cx="2381299" cy="17859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2928934"/>
            <a:ext cx="2388073" cy="17910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1482314"/>
            <a:ext cx="3643339" cy="27325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4786322"/>
            <a:ext cx="2452705" cy="18395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794" y="3786190"/>
            <a:ext cx="1785950" cy="23812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7620" y="5000636"/>
            <a:ext cx="2190766" cy="16430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58831">
            <a:off x="4875498" y="2768553"/>
            <a:ext cx="1735906" cy="2314540"/>
          </a:xfrm>
          <a:prstGeom prst="ellipse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286676" cy="5857916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7286676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</a:rPr>
                        <a:t>Реализация проекта</a:t>
                      </a: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1393018"/>
            <a:ext cx="2643206" cy="19824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000504"/>
            <a:ext cx="3048019" cy="22860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0667" y="3786190"/>
            <a:ext cx="3071834" cy="23038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928670"/>
            <a:ext cx="2881334" cy="2161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43372" y="4857760"/>
            <a:ext cx="2786082" cy="1733563"/>
          </a:xfrm>
          <a:prstGeom prst="ellipse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2598" y="2235348"/>
            <a:ext cx="3138914" cy="2050908"/>
          </a:xfrm>
          <a:prstGeom prst="ellipse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5074" y="857232"/>
            <a:ext cx="500066" cy="14287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г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1814">
            <a:off x="4379205" y="-4180665"/>
            <a:ext cx="1002673" cy="96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786050" y="3571876"/>
          <a:ext cx="500066" cy="28575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00066"/>
              </a:tblGrid>
              <a:tr h="285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     </a:t>
                      </a:r>
                      <a:endParaRPr lang="ru-RU" sz="1600" b="1" i="1" kern="1200" dirty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57950" y="3500439"/>
          <a:ext cx="714380" cy="5000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14380"/>
              </a:tblGrid>
              <a:tr h="50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rgbClr val="00B050"/>
                        </a:solidFill>
                        <a:latin typeface="Segoe Print" pitchFamily="2" charset="0"/>
                        <a:ea typeface="+mn-ea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2928934"/>
          <a:ext cx="1714512" cy="10715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4512"/>
              </a:tblGrid>
              <a:tr h="10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43042" y="857232"/>
          <a:ext cx="7286676" cy="585791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286676"/>
              </a:tblGrid>
              <a:tr h="5857916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Microsoft YaHei" pitchFamily="34" charset="-122"/>
                          <a:cs typeface="+mn-cs"/>
                        </a:rPr>
                        <a:t>Реализация проекта</a:t>
                      </a:r>
                    </a:p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2800" b="1" i="1" kern="1200" baseline="0" dirty="0">
                        <a:solidFill>
                          <a:srgbClr val="C00000"/>
                        </a:solidFill>
                        <a:latin typeface="+mn-lt"/>
                        <a:ea typeface="Microsoft YaHei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2072723" cy="145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959">
            <a:off x="107300" y="4006577"/>
            <a:ext cx="1742408" cy="14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I:\фото мая\IMG_20180515_1530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1428736"/>
            <a:ext cx="3143272" cy="22860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571612"/>
            <a:ext cx="185913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I:\фото мая\IMG_20180515_15403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1357298"/>
            <a:ext cx="3571900" cy="25849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Рисунок 14" descr="I:\фото мая\IMG_20180515_15340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356" y="4071942"/>
            <a:ext cx="3214710" cy="2398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5000636"/>
            <a:ext cx="1643042" cy="16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I:\фото мая\IMG_20180515_15344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2066" y="3857628"/>
            <a:ext cx="3768971" cy="2729737"/>
          </a:xfrm>
          <a:prstGeom prst="ellipse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20C8F7"/>
      </a:accent3>
      <a:accent4>
        <a:srgbClr val="20C8F7"/>
      </a:accent4>
      <a:accent5>
        <a:srgbClr val="7CCA62"/>
      </a:accent5>
      <a:accent6>
        <a:srgbClr val="A5C249"/>
      </a:accent6>
      <a:hlink>
        <a:srgbClr val="E2D700"/>
      </a:hlink>
      <a:folHlink>
        <a:srgbClr val="FFFF0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1813</TotalTime>
  <Words>355</Words>
  <Application>Microsoft Office PowerPoint</Application>
  <PresentationFormat>Экран (4:3)</PresentationFormat>
  <Paragraphs>254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г</vt:lpstr>
      <vt:lpstr>г</vt:lpstr>
      <vt:lpstr>г</vt:lpstr>
      <vt:lpstr>г</vt:lpstr>
      <vt:lpstr>г</vt:lpstr>
      <vt:lpstr>г</vt:lpstr>
      <vt:lpstr>г</vt:lpstr>
      <vt:lpstr>г</vt:lpstr>
      <vt:lpstr>г</vt:lpstr>
      <vt:lpstr>г</vt:lpstr>
      <vt:lpstr>г</vt:lpstr>
      <vt:lpstr>г</vt:lpstr>
      <vt:lpstr>г</vt:lpstr>
      <vt:lpstr>г</vt:lpstr>
      <vt:lpstr>г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KOT</dc:creator>
  <cp:lastModifiedBy>KOT</cp:lastModifiedBy>
  <cp:revision>190</cp:revision>
  <dcterms:created xsi:type="dcterms:W3CDTF">2017-05-06T04:24:13Z</dcterms:created>
  <dcterms:modified xsi:type="dcterms:W3CDTF">2018-09-12T18:26:44Z</dcterms:modified>
</cp:coreProperties>
</file>