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83" r:id="rId6"/>
    <p:sldId id="280" r:id="rId7"/>
    <p:sldId id="294" r:id="rId8"/>
    <p:sldId id="279" r:id="rId9"/>
    <p:sldId id="270" r:id="rId10"/>
    <p:sldId id="271" r:id="rId11"/>
    <p:sldId id="285" r:id="rId12"/>
    <p:sldId id="287" r:id="rId13"/>
    <p:sldId id="273" r:id="rId14"/>
    <p:sldId id="274" r:id="rId15"/>
    <p:sldId id="275" r:id="rId16"/>
    <p:sldId id="288" r:id="rId17"/>
    <p:sldId id="289" r:id="rId18"/>
    <p:sldId id="290" r:id="rId19"/>
    <p:sldId id="291" r:id="rId20"/>
    <p:sldId id="293" r:id="rId21"/>
    <p:sldId id="29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69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D55B0-97A7-4292-A17F-E467FC9A9D71}" type="doc">
      <dgm:prSet loTypeId="urn:microsoft.com/office/officeart/2005/8/layout/chevronAccent+Icon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58206F-A500-411A-B668-BDC5D544D13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Тема</a:t>
          </a:r>
          <a:endParaRPr lang="ru-RU" sz="1400" b="1" dirty="0"/>
        </a:p>
      </dgm:t>
    </dgm:pt>
    <dgm:pt modelId="{16EE396D-ECA1-4BB6-9813-0EDD4E902153}" type="parTrans" cxnId="{39EF8F3A-7488-4E9B-AF5A-9565C8D9088B}">
      <dgm:prSet/>
      <dgm:spPr/>
      <dgm:t>
        <a:bodyPr/>
        <a:lstStyle/>
        <a:p>
          <a:endParaRPr lang="ru-RU"/>
        </a:p>
      </dgm:t>
    </dgm:pt>
    <dgm:pt modelId="{6C7C606C-30A6-40FB-B016-3368B67D2D7F}" type="sibTrans" cxnId="{39EF8F3A-7488-4E9B-AF5A-9565C8D9088B}">
      <dgm:prSet/>
      <dgm:spPr/>
      <dgm:t>
        <a:bodyPr/>
        <a:lstStyle/>
        <a:p>
          <a:endParaRPr lang="ru-RU"/>
        </a:p>
      </dgm:t>
    </dgm:pt>
    <dgm:pt modelId="{0F82984E-F958-4C65-AA34-66ADCC4E2E5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Цель</a:t>
          </a:r>
          <a:endParaRPr lang="ru-RU" sz="2400" b="1" dirty="0"/>
        </a:p>
      </dgm:t>
    </dgm:pt>
    <dgm:pt modelId="{529F32FE-A1A7-4580-BA83-293AAD17136D}" type="parTrans" cxnId="{AE8B2048-983C-4B5F-B1B6-B550EA5DF315}">
      <dgm:prSet/>
      <dgm:spPr/>
      <dgm:t>
        <a:bodyPr/>
        <a:lstStyle/>
        <a:p>
          <a:endParaRPr lang="ru-RU"/>
        </a:p>
      </dgm:t>
    </dgm:pt>
    <dgm:pt modelId="{D59E77CB-94F7-411C-AD42-4B603B277358}" type="sibTrans" cxnId="{AE8B2048-983C-4B5F-B1B6-B550EA5DF315}">
      <dgm:prSet/>
      <dgm:spPr/>
      <dgm:t>
        <a:bodyPr/>
        <a:lstStyle/>
        <a:p>
          <a:endParaRPr lang="ru-RU"/>
        </a:p>
      </dgm:t>
    </dgm:pt>
    <dgm:pt modelId="{14ABF828-5FC7-4CFE-830A-D0F835D0E8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Задачи</a:t>
          </a:r>
          <a:endParaRPr lang="ru-RU" sz="2400" b="1" dirty="0"/>
        </a:p>
      </dgm:t>
    </dgm:pt>
    <dgm:pt modelId="{905878B9-A5F3-4E94-B41A-CA955C3DCAAE}" type="parTrans" cxnId="{B2180FE9-067D-497D-A4B7-59D6ACA40F60}">
      <dgm:prSet/>
      <dgm:spPr/>
      <dgm:t>
        <a:bodyPr/>
        <a:lstStyle/>
        <a:p>
          <a:endParaRPr lang="ru-RU"/>
        </a:p>
      </dgm:t>
    </dgm:pt>
    <dgm:pt modelId="{B64417CF-382E-4207-82DA-C591BA99B549}" type="sibTrans" cxnId="{B2180FE9-067D-497D-A4B7-59D6ACA40F60}">
      <dgm:prSet/>
      <dgm:spPr/>
      <dgm:t>
        <a:bodyPr/>
        <a:lstStyle/>
        <a:p>
          <a:endParaRPr lang="ru-RU"/>
        </a:p>
      </dgm:t>
    </dgm:pt>
    <dgm:pt modelId="{01660D7B-EFF8-45C6-A70E-AD7E5A1A14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Критерии</a:t>
          </a:r>
          <a:r>
            <a:rPr lang="ru-RU" sz="1200" dirty="0" smtClean="0"/>
            <a:t> </a:t>
          </a:r>
          <a:r>
            <a:rPr lang="ru-RU" sz="1800" b="1" dirty="0" smtClean="0"/>
            <a:t>результативности</a:t>
          </a:r>
          <a:endParaRPr lang="ru-RU" sz="2400" b="1" dirty="0"/>
        </a:p>
      </dgm:t>
    </dgm:pt>
    <dgm:pt modelId="{0A6DBCDB-924E-4776-AE0C-D78513978D83}" type="parTrans" cxnId="{AB18745E-68E2-4E3A-8E9B-54391D01EC60}">
      <dgm:prSet/>
      <dgm:spPr/>
      <dgm:t>
        <a:bodyPr/>
        <a:lstStyle/>
        <a:p>
          <a:endParaRPr lang="ru-RU"/>
        </a:p>
      </dgm:t>
    </dgm:pt>
    <dgm:pt modelId="{A7FF7203-B6B9-42F6-9B04-B8A2B9D650F0}" type="sibTrans" cxnId="{AB18745E-68E2-4E3A-8E9B-54391D01EC60}">
      <dgm:prSet/>
      <dgm:spPr/>
      <dgm:t>
        <a:bodyPr/>
        <a:lstStyle/>
        <a:p>
          <a:endParaRPr lang="ru-RU"/>
        </a:p>
      </dgm:t>
    </dgm:pt>
    <dgm:pt modelId="{9DBC5816-1EDE-4617-BE03-E09C91055895}" type="pres">
      <dgm:prSet presAssocID="{DE6D55B0-97A7-4292-A17F-E467FC9A9D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A1BD04-0307-47DE-8667-79C5311D436C}" type="pres">
      <dgm:prSet presAssocID="{1558206F-A500-411A-B668-BDC5D544D133}" presName="composite" presStyleCnt="0"/>
      <dgm:spPr/>
    </dgm:pt>
    <dgm:pt modelId="{341A6544-2F3D-409D-A736-048F5B8D40D4}" type="pres">
      <dgm:prSet presAssocID="{1558206F-A500-411A-B668-BDC5D544D133}" presName="bgChev" presStyleLbl="node1" presStyleIdx="0" presStyleCnt="4"/>
      <dgm:spPr>
        <a:ln>
          <a:solidFill>
            <a:schemeClr val="accent6">
              <a:lumMod val="75000"/>
            </a:schemeClr>
          </a:solidFill>
        </a:ln>
      </dgm:spPr>
    </dgm:pt>
    <dgm:pt modelId="{7A8428A7-37FD-40D7-BA83-7EB2B0DB9DE8}" type="pres">
      <dgm:prSet presAssocID="{1558206F-A500-411A-B668-BDC5D544D133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1BF03-D237-4D6E-9337-B76FEA07A1D9}" type="pres">
      <dgm:prSet presAssocID="{6C7C606C-30A6-40FB-B016-3368B67D2D7F}" presName="compositeSpace" presStyleCnt="0"/>
      <dgm:spPr/>
    </dgm:pt>
    <dgm:pt modelId="{6B0D1D2E-5E43-4C4B-9738-BBD91EFD051F}" type="pres">
      <dgm:prSet presAssocID="{0F82984E-F958-4C65-AA34-66ADCC4E2E57}" presName="composite" presStyleCnt="0"/>
      <dgm:spPr/>
    </dgm:pt>
    <dgm:pt modelId="{ED168FB2-8110-4B00-8869-DBF61590E2AD}" type="pres">
      <dgm:prSet presAssocID="{0F82984E-F958-4C65-AA34-66ADCC4E2E57}" presName="bgChev" presStyleLbl="node1" presStyleIdx="1" presStyleCnt="4"/>
      <dgm:spPr>
        <a:ln>
          <a:solidFill>
            <a:schemeClr val="accent6">
              <a:lumMod val="75000"/>
            </a:schemeClr>
          </a:solidFill>
        </a:ln>
      </dgm:spPr>
    </dgm:pt>
    <dgm:pt modelId="{55630081-98AE-49BD-83EC-0E6D0D6B3C30}" type="pres">
      <dgm:prSet presAssocID="{0F82984E-F958-4C65-AA34-66ADCC4E2E57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427CE-DBCE-4F00-B1EF-C3A32E6F0F1F}" type="pres">
      <dgm:prSet presAssocID="{D59E77CB-94F7-411C-AD42-4B603B277358}" presName="compositeSpace" presStyleCnt="0"/>
      <dgm:spPr/>
    </dgm:pt>
    <dgm:pt modelId="{E4D0D523-F232-4AF8-BD56-BF2FF46EB94B}" type="pres">
      <dgm:prSet presAssocID="{14ABF828-5FC7-4CFE-830A-D0F835D0E87C}" presName="composite" presStyleCnt="0"/>
      <dgm:spPr/>
    </dgm:pt>
    <dgm:pt modelId="{203C8953-06B6-4354-8F8F-7BCC99728BD6}" type="pres">
      <dgm:prSet presAssocID="{14ABF828-5FC7-4CFE-830A-D0F835D0E87C}" presName="bgChev" presStyleLbl="node1" presStyleIdx="2" presStyleCnt="4"/>
      <dgm:spPr>
        <a:ln>
          <a:solidFill>
            <a:schemeClr val="accent6">
              <a:lumMod val="75000"/>
            </a:schemeClr>
          </a:solidFill>
        </a:ln>
      </dgm:spPr>
    </dgm:pt>
    <dgm:pt modelId="{16F068D4-379D-4166-A975-541C79CE4A65}" type="pres">
      <dgm:prSet presAssocID="{14ABF828-5FC7-4CFE-830A-D0F835D0E87C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25287-BD02-4ACF-9B7D-D730F469A935}" type="pres">
      <dgm:prSet presAssocID="{B64417CF-382E-4207-82DA-C591BA99B549}" presName="compositeSpace" presStyleCnt="0"/>
      <dgm:spPr/>
    </dgm:pt>
    <dgm:pt modelId="{F470532F-A668-44EC-9C61-1DADCDF3D6CF}" type="pres">
      <dgm:prSet presAssocID="{01660D7B-EFF8-45C6-A70E-AD7E5A1A14C7}" presName="composite" presStyleCnt="0"/>
      <dgm:spPr/>
    </dgm:pt>
    <dgm:pt modelId="{8939EB60-89B1-48F0-A2C1-716D56B309E8}" type="pres">
      <dgm:prSet presAssocID="{01660D7B-EFF8-45C6-A70E-AD7E5A1A14C7}" presName="bgChev" presStyleLbl="node1" presStyleIdx="3" presStyleCnt="4"/>
      <dgm:spPr>
        <a:ln>
          <a:solidFill>
            <a:schemeClr val="accent6">
              <a:lumMod val="75000"/>
            </a:schemeClr>
          </a:solidFill>
        </a:ln>
      </dgm:spPr>
    </dgm:pt>
    <dgm:pt modelId="{68DE68D6-5ADB-46D1-B599-F909B533E4B1}" type="pres">
      <dgm:prSet presAssocID="{01660D7B-EFF8-45C6-A70E-AD7E5A1A14C7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ECB90-FC8A-45B0-8077-223A86C33FF6}" type="presOf" srcId="{1558206F-A500-411A-B668-BDC5D544D133}" destId="{7A8428A7-37FD-40D7-BA83-7EB2B0DB9DE8}" srcOrd="0" destOrd="0" presId="urn:microsoft.com/office/officeart/2005/8/layout/chevronAccent+Icon"/>
    <dgm:cxn modelId="{89377C3D-F6CE-488D-971E-54F7600110C8}" type="presOf" srcId="{0F82984E-F958-4C65-AA34-66ADCC4E2E57}" destId="{55630081-98AE-49BD-83EC-0E6D0D6B3C30}" srcOrd="0" destOrd="0" presId="urn:microsoft.com/office/officeart/2005/8/layout/chevronAccent+Icon"/>
    <dgm:cxn modelId="{AB18745E-68E2-4E3A-8E9B-54391D01EC60}" srcId="{DE6D55B0-97A7-4292-A17F-E467FC9A9D71}" destId="{01660D7B-EFF8-45C6-A70E-AD7E5A1A14C7}" srcOrd="3" destOrd="0" parTransId="{0A6DBCDB-924E-4776-AE0C-D78513978D83}" sibTransId="{A7FF7203-B6B9-42F6-9B04-B8A2B9D650F0}"/>
    <dgm:cxn modelId="{B2180FE9-067D-497D-A4B7-59D6ACA40F60}" srcId="{DE6D55B0-97A7-4292-A17F-E467FC9A9D71}" destId="{14ABF828-5FC7-4CFE-830A-D0F835D0E87C}" srcOrd="2" destOrd="0" parTransId="{905878B9-A5F3-4E94-B41A-CA955C3DCAAE}" sibTransId="{B64417CF-382E-4207-82DA-C591BA99B549}"/>
    <dgm:cxn modelId="{848B99BB-377D-4AB5-BFF6-26D9E0FE5924}" type="presOf" srcId="{DE6D55B0-97A7-4292-A17F-E467FC9A9D71}" destId="{9DBC5816-1EDE-4617-BE03-E09C91055895}" srcOrd="0" destOrd="0" presId="urn:microsoft.com/office/officeart/2005/8/layout/chevronAccent+Icon"/>
    <dgm:cxn modelId="{39EF8F3A-7488-4E9B-AF5A-9565C8D9088B}" srcId="{DE6D55B0-97A7-4292-A17F-E467FC9A9D71}" destId="{1558206F-A500-411A-B668-BDC5D544D133}" srcOrd="0" destOrd="0" parTransId="{16EE396D-ECA1-4BB6-9813-0EDD4E902153}" sibTransId="{6C7C606C-30A6-40FB-B016-3368B67D2D7F}"/>
    <dgm:cxn modelId="{1596DB84-2E1E-4743-BD3E-B2B6D791ED97}" type="presOf" srcId="{14ABF828-5FC7-4CFE-830A-D0F835D0E87C}" destId="{16F068D4-379D-4166-A975-541C79CE4A65}" srcOrd="0" destOrd="0" presId="urn:microsoft.com/office/officeart/2005/8/layout/chevronAccent+Icon"/>
    <dgm:cxn modelId="{5ADF26CD-7148-4B12-B6F8-98DA79B7A7D2}" type="presOf" srcId="{01660D7B-EFF8-45C6-A70E-AD7E5A1A14C7}" destId="{68DE68D6-5ADB-46D1-B599-F909B533E4B1}" srcOrd="0" destOrd="0" presId="urn:microsoft.com/office/officeart/2005/8/layout/chevronAccent+Icon"/>
    <dgm:cxn modelId="{AE8B2048-983C-4B5F-B1B6-B550EA5DF315}" srcId="{DE6D55B0-97A7-4292-A17F-E467FC9A9D71}" destId="{0F82984E-F958-4C65-AA34-66ADCC4E2E57}" srcOrd="1" destOrd="0" parTransId="{529F32FE-A1A7-4580-BA83-293AAD17136D}" sibTransId="{D59E77CB-94F7-411C-AD42-4B603B277358}"/>
    <dgm:cxn modelId="{C08E212D-9060-44C0-BFFB-D0E90DB36A7D}" type="presParOf" srcId="{9DBC5816-1EDE-4617-BE03-E09C91055895}" destId="{7DA1BD04-0307-47DE-8667-79C5311D436C}" srcOrd="0" destOrd="0" presId="urn:microsoft.com/office/officeart/2005/8/layout/chevronAccent+Icon"/>
    <dgm:cxn modelId="{9632D9CD-7A3D-4914-9757-18A21B523CA8}" type="presParOf" srcId="{7DA1BD04-0307-47DE-8667-79C5311D436C}" destId="{341A6544-2F3D-409D-A736-048F5B8D40D4}" srcOrd="0" destOrd="0" presId="urn:microsoft.com/office/officeart/2005/8/layout/chevronAccent+Icon"/>
    <dgm:cxn modelId="{60D8C88B-9EA3-4A47-A76B-D61B3DF75FD5}" type="presParOf" srcId="{7DA1BD04-0307-47DE-8667-79C5311D436C}" destId="{7A8428A7-37FD-40D7-BA83-7EB2B0DB9DE8}" srcOrd="1" destOrd="0" presId="urn:microsoft.com/office/officeart/2005/8/layout/chevronAccent+Icon"/>
    <dgm:cxn modelId="{66436A0F-C8EF-4A62-AA3B-89D219EFB200}" type="presParOf" srcId="{9DBC5816-1EDE-4617-BE03-E09C91055895}" destId="{D581BF03-D237-4D6E-9337-B76FEA07A1D9}" srcOrd="1" destOrd="0" presId="urn:microsoft.com/office/officeart/2005/8/layout/chevronAccent+Icon"/>
    <dgm:cxn modelId="{EB05204E-2556-4D3B-8C9D-21FAF9665107}" type="presParOf" srcId="{9DBC5816-1EDE-4617-BE03-E09C91055895}" destId="{6B0D1D2E-5E43-4C4B-9738-BBD91EFD051F}" srcOrd="2" destOrd="0" presId="urn:microsoft.com/office/officeart/2005/8/layout/chevronAccent+Icon"/>
    <dgm:cxn modelId="{C9A4E309-FDFC-4564-8FA2-09B765444B74}" type="presParOf" srcId="{6B0D1D2E-5E43-4C4B-9738-BBD91EFD051F}" destId="{ED168FB2-8110-4B00-8869-DBF61590E2AD}" srcOrd="0" destOrd="0" presId="urn:microsoft.com/office/officeart/2005/8/layout/chevronAccent+Icon"/>
    <dgm:cxn modelId="{691096AA-CBF0-4F99-9022-24F5038CCA02}" type="presParOf" srcId="{6B0D1D2E-5E43-4C4B-9738-BBD91EFD051F}" destId="{55630081-98AE-49BD-83EC-0E6D0D6B3C30}" srcOrd="1" destOrd="0" presId="urn:microsoft.com/office/officeart/2005/8/layout/chevronAccent+Icon"/>
    <dgm:cxn modelId="{3FA2A2B5-4DCB-467E-9047-A8FE76AC8C0B}" type="presParOf" srcId="{9DBC5816-1EDE-4617-BE03-E09C91055895}" destId="{60B427CE-DBCE-4F00-B1EF-C3A32E6F0F1F}" srcOrd="3" destOrd="0" presId="urn:microsoft.com/office/officeart/2005/8/layout/chevronAccent+Icon"/>
    <dgm:cxn modelId="{66E8F9F6-8B78-4CD6-BB5C-B890E86B9DE6}" type="presParOf" srcId="{9DBC5816-1EDE-4617-BE03-E09C91055895}" destId="{E4D0D523-F232-4AF8-BD56-BF2FF46EB94B}" srcOrd="4" destOrd="0" presId="urn:microsoft.com/office/officeart/2005/8/layout/chevronAccent+Icon"/>
    <dgm:cxn modelId="{9FADCF91-021D-4DD8-ABA7-1C1639441438}" type="presParOf" srcId="{E4D0D523-F232-4AF8-BD56-BF2FF46EB94B}" destId="{203C8953-06B6-4354-8F8F-7BCC99728BD6}" srcOrd="0" destOrd="0" presId="urn:microsoft.com/office/officeart/2005/8/layout/chevronAccent+Icon"/>
    <dgm:cxn modelId="{92B8ACD8-D123-4FD2-B8F9-D671710C204E}" type="presParOf" srcId="{E4D0D523-F232-4AF8-BD56-BF2FF46EB94B}" destId="{16F068D4-379D-4166-A975-541C79CE4A65}" srcOrd="1" destOrd="0" presId="urn:microsoft.com/office/officeart/2005/8/layout/chevronAccent+Icon"/>
    <dgm:cxn modelId="{31E889B2-897E-4A0E-AA8D-A82A431FF577}" type="presParOf" srcId="{9DBC5816-1EDE-4617-BE03-E09C91055895}" destId="{5BB25287-BD02-4ACF-9B7D-D730F469A935}" srcOrd="5" destOrd="0" presId="urn:microsoft.com/office/officeart/2005/8/layout/chevronAccent+Icon"/>
    <dgm:cxn modelId="{0C12FB57-CAF7-4C1B-92B3-BD6E33337556}" type="presParOf" srcId="{9DBC5816-1EDE-4617-BE03-E09C91055895}" destId="{F470532F-A668-44EC-9C61-1DADCDF3D6CF}" srcOrd="6" destOrd="0" presId="urn:microsoft.com/office/officeart/2005/8/layout/chevronAccent+Icon"/>
    <dgm:cxn modelId="{5B3D9D02-36E8-49E9-9280-FC76DC7EF744}" type="presParOf" srcId="{F470532F-A668-44EC-9C61-1DADCDF3D6CF}" destId="{8939EB60-89B1-48F0-A2C1-716D56B309E8}" srcOrd="0" destOrd="0" presId="urn:microsoft.com/office/officeart/2005/8/layout/chevronAccent+Icon"/>
    <dgm:cxn modelId="{D6FBE861-1001-480C-8093-D4AA84795601}" type="presParOf" srcId="{F470532F-A668-44EC-9C61-1DADCDF3D6CF}" destId="{68DE68D6-5ADB-46D1-B599-F909B533E4B1}" srcOrd="1" destOrd="0" presId="urn:microsoft.com/office/officeart/2005/8/layout/chevronAccent+Icon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D55B0-97A7-4292-A17F-E467FC9A9D71}" type="doc">
      <dgm:prSet loTypeId="urn:microsoft.com/office/officeart/2005/8/layout/chevronAccent+Icon" loCatId="process" qsTypeId="urn:microsoft.com/office/officeart/2005/8/quickstyle/simple1#1" qsCatId="simple" csTypeId="urn:microsoft.com/office/officeart/2005/8/colors/accent1_2#1" csCatId="accent1" phldr="1"/>
      <dgm:spPr/>
    </dgm:pt>
    <dgm:pt modelId="{1558206F-A500-411A-B668-BDC5D544D13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/>
            <a:t>Система работы</a:t>
          </a:r>
          <a:endParaRPr lang="ru-RU" sz="2400" b="1" dirty="0"/>
        </a:p>
      </dgm:t>
    </dgm:pt>
    <dgm:pt modelId="{16EE396D-ECA1-4BB6-9813-0EDD4E902153}" type="parTrans" cxnId="{39EF8F3A-7488-4E9B-AF5A-9565C8D9088B}">
      <dgm:prSet/>
      <dgm:spPr/>
      <dgm:t>
        <a:bodyPr/>
        <a:lstStyle/>
        <a:p>
          <a:endParaRPr lang="ru-RU"/>
        </a:p>
      </dgm:t>
    </dgm:pt>
    <dgm:pt modelId="{6C7C606C-30A6-40FB-B016-3368B67D2D7F}" type="sibTrans" cxnId="{39EF8F3A-7488-4E9B-AF5A-9565C8D9088B}">
      <dgm:prSet/>
      <dgm:spPr/>
      <dgm:t>
        <a:bodyPr/>
        <a:lstStyle/>
        <a:p>
          <a:endParaRPr lang="ru-RU"/>
        </a:p>
      </dgm:t>
    </dgm:pt>
    <dgm:pt modelId="{0F82984E-F958-4C65-AA34-66ADCC4E2E5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/>
            <a:t>Достижения детей</a:t>
          </a:r>
          <a:endParaRPr lang="ru-RU" sz="1800" b="1" dirty="0"/>
        </a:p>
      </dgm:t>
    </dgm:pt>
    <dgm:pt modelId="{529F32FE-A1A7-4580-BA83-293AAD17136D}" type="parTrans" cxnId="{AE8B2048-983C-4B5F-B1B6-B550EA5DF315}">
      <dgm:prSet/>
      <dgm:spPr/>
      <dgm:t>
        <a:bodyPr/>
        <a:lstStyle/>
        <a:p>
          <a:endParaRPr lang="ru-RU"/>
        </a:p>
      </dgm:t>
    </dgm:pt>
    <dgm:pt modelId="{D59E77CB-94F7-411C-AD42-4B603B277358}" type="sibTrans" cxnId="{AE8B2048-983C-4B5F-B1B6-B550EA5DF315}">
      <dgm:prSet/>
      <dgm:spPr/>
      <dgm:t>
        <a:bodyPr/>
        <a:lstStyle/>
        <a:p>
          <a:endParaRPr lang="ru-RU"/>
        </a:p>
      </dgm:t>
    </dgm:pt>
    <dgm:pt modelId="{14ABF828-5FC7-4CFE-830A-D0F835D0E87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/>
            <a:t>Анализ результатов</a:t>
          </a:r>
          <a:endParaRPr lang="ru-RU" sz="1800" b="1" dirty="0"/>
        </a:p>
      </dgm:t>
    </dgm:pt>
    <dgm:pt modelId="{905878B9-A5F3-4E94-B41A-CA955C3DCAAE}" type="parTrans" cxnId="{B2180FE9-067D-497D-A4B7-59D6ACA40F60}">
      <dgm:prSet/>
      <dgm:spPr/>
      <dgm:t>
        <a:bodyPr/>
        <a:lstStyle/>
        <a:p>
          <a:endParaRPr lang="ru-RU"/>
        </a:p>
      </dgm:t>
    </dgm:pt>
    <dgm:pt modelId="{B64417CF-382E-4207-82DA-C591BA99B549}" type="sibTrans" cxnId="{B2180FE9-067D-497D-A4B7-59D6ACA40F60}">
      <dgm:prSet/>
      <dgm:spPr/>
      <dgm:t>
        <a:bodyPr/>
        <a:lstStyle/>
        <a:p>
          <a:endParaRPr lang="ru-RU"/>
        </a:p>
      </dgm:t>
    </dgm:pt>
    <dgm:pt modelId="{6325E105-1B66-4F4F-937F-A0A8B284461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/>
            <a:t>Представление опыта</a:t>
          </a:r>
          <a:endParaRPr lang="ru-RU" sz="1800" b="1" dirty="0"/>
        </a:p>
      </dgm:t>
    </dgm:pt>
    <dgm:pt modelId="{CAC5B568-581D-40F9-9CDB-9428D14E111F}" type="parTrans" cxnId="{917469D4-5CAE-482C-959C-A2D01E756CB5}">
      <dgm:prSet/>
      <dgm:spPr/>
      <dgm:t>
        <a:bodyPr/>
        <a:lstStyle/>
        <a:p>
          <a:endParaRPr lang="ru-RU"/>
        </a:p>
      </dgm:t>
    </dgm:pt>
    <dgm:pt modelId="{99F33CB8-61B0-482F-83B4-462637F9EC88}" type="sibTrans" cxnId="{917469D4-5CAE-482C-959C-A2D01E756CB5}">
      <dgm:prSet/>
      <dgm:spPr/>
      <dgm:t>
        <a:bodyPr/>
        <a:lstStyle/>
        <a:p>
          <a:endParaRPr lang="ru-RU"/>
        </a:p>
      </dgm:t>
    </dgm:pt>
    <dgm:pt modelId="{9DBC5816-1EDE-4617-BE03-E09C91055895}" type="pres">
      <dgm:prSet presAssocID="{DE6D55B0-97A7-4292-A17F-E467FC9A9D71}" presName="Name0" presStyleCnt="0">
        <dgm:presLayoutVars>
          <dgm:dir/>
          <dgm:resizeHandles val="exact"/>
        </dgm:presLayoutVars>
      </dgm:prSet>
      <dgm:spPr/>
    </dgm:pt>
    <dgm:pt modelId="{7DA1BD04-0307-47DE-8667-79C5311D436C}" type="pres">
      <dgm:prSet presAssocID="{1558206F-A500-411A-B668-BDC5D544D133}" presName="composite" presStyleCnt="0"/>
      <dgm:spPr/>
    </dgm:pt>
    <dgm:pt modelId="{341A6544-2F3D-409D-A736-048F5B8D40D4}" type="pres">
      <dgm:prSet presAssocID="{1558206F-A500-411A-B668-BDC5D544D133}" presName="bgChev" presStyleLbl="node1" presStyleIdx="0" presStyleCnt="4"/>
      <dgm:spPr>
        <a:ln>
          <a:solidFill>
            <a:srgbClr val="0070C0"/>
          </a:solidFill>
        </a:ln>
      </dgm:spPr>
    </dgm:pt>
    <dgm:pt modelId="{7A8428A7-37FD-40D7-BA83-7EB2B0DB9DE8}" type="pres">
      <dgm:prSet presAssocID="{1558206F-A500-411A-B668-BDC5D544D133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1BF03-D237-4D6E-9337-B76FEA07A1D9}" type="pres">
      <dgm:prSet presAssocID="{6C7C606C-30A6-40FB-B016-3368B67D2D7F}" presName="compositeSpace" presStyleCnt="0"/>
      <dgm:spPr/>
    </dgm:pt>
    <dgm:pt modelId="{6B0D1D2E-5E43-4C4B-9738-BBD91EFD051F}" type="pres">
      <dgm:prSet presAssocID="{0F82984E-F958-4C65-AA34-66ADCC4E2E57}" presName="composite" presStyleCnt="0"/>
      <dgm:spPr/>
    </dgm:pt>
    <dgm:pt modelId="{ED168FB2-8110-4B00-8869-DBF61590E2AD}" type="pres">
      <dgm:prSet presAssocID="{0F82984E-F958-4C65-AA34-66ADCC4E2E57}" presName="bgChev" presStyleLbl="node1" presStyleIdx="1" presStyleCnt="4"/>
      <dgm:spPr>
        <a:ln>
          <a:solidFill>
            <a:srgbClr val="0070C0"/>
          </a:solidFill>
        </a:ln>
      </dgm:spPr>
    </dgm:pt>
    <dgm:pt modelId="{55630081-98AE-49BD-83EC-0E6D0D6B3C30}" type="pres">
      <dgm:prSet presAssocID="{0F82984E-F958-4C65-AA34-66ADCC4E2E57}" presName="txNode" presStyleLbl="fgAcc1" presStyleIdx="1" presStyleCnt="4" custScaleX="118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427CE-DBCE-4F00-B1EF-C3A32E6F0F1F}" type="pres">
      <dgm:prSet presAssocID="{D59E77CB-94F7-411C-AD42-4B603B277358}" presName="compositeSpace" presStyleCnt="0"/>
      <dgm:spPr/>
    </dgm:pt>
    <dgm:pt modelId="{E4D0D523-F232-4AF8-BD56-BF2FF46EB94B}" type="pres">
      <dgm:prSet presAssocID="{14ABF828-5FC7-4CFE-830A-D0F835D0E87C}" presName="composite" presStyleCnt="0"/>
      <dgm:spPr/>
    </dgm:pt>
    <dgm:pt modelId="{203C8953-06B6-4354-8F8F-7BCC99728BD6}" type="pres">
      <dgm:prSet presAssocID="{14ABF828-5FC7-4CFE-830A-D0F835D0E87C}" presName="bgChev" presStyleLbl="node1" presStyleIdx="2" presStyleCnt="4"/>
      <dgm:spPr>
        <a:ln>
          <a:solidFill>
            <a:srgbClr val="0070C0"/>
          </a:solidFill>
        </a:ln>
      </dgm:spPr>
    </dgm:pt>
    <dgm:pt modelId="{16F068D4-379D-4166-A975-541C79CE4A65}" type="pres">
      <dgm:prSet presAssocID="{14ABF828-5FC7-4CFE-830A-D0F835D0E87C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3ED56-EA6E-4BD2-B9AF-D71A4A17D817}" type="pres">
      <dgm:prSet presAssocID="{B64417CF-382E-4207-82DA-C591BA99B549}" presName="compositeSpace" presStyleCnt="0"/>
      <dgm:spPr/>
    </dgm:pt>
    <dgm:pt modelId="{3FF0079F-B25D-4E94-819E-95618807DB62}" type="pres">
      <dgm:prSet presAssocID="{6325E105-1B66-4F4F-937F-A0A8B2844617}" presName="composite" presStyleCnt="0"/>
      <dgm:spPr/>
    </dgm:pt>
    <dgm:pt modelId="{3FCC7DEA-F5F8-422D-8C33-EE49DE09D99D}" type="pres">
      <dgm:prSet presAssocID="{6325E105-1B66-4F4F-937F-A0A8B2844617}" presName="bgChev" presStyleLbl="node1" presStyleIdx="3" presStyleCnt="4"/>
      <dgm:spPr>
        <a:ln>
          <a:solidFill>
            <a:srgbClr val="0070C0"/>
          </a:solidFill>
        </a:ln>
      </dgm:spPr>
    </dgm:pt>
    <dgm:pt modelId="{A8F03FE1-DBAB-4627-BDAE-45469F08C69A}" type="pres">
      <dgm:prSet presAssocID="{6325E105-1B66-4F4F-937F-A0A8B2844617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5039F-22F3-4679-BF90-D27413DE9B85}" type="presOf" srcId="{6325E105-1B66-4F4F-937F-A0A8B2844617}" destId="{A8F03FE1-DBAB-4627-BDAE-45469F08C69A}" srcOrd="0" destOrd="0" presId="urn:microsoft.com/office/officeart/2005/8/layout/chevronAccent+Icon"/>
    <dgm:cxn modelId="{F4265C00-F37B-4FA7-A964-04ED982C5A17}" type="presOf" srcId="{14ABF828-5FC7-4CFE-830A-D0F835D0E87C}" destId="{16F068D4-379D-4166-A975-541C79CE4A65}" srcOrd="0" destOrd="0" presId="urn:microsoft.com/office/officeart/2005/8/layout/chevronAccent+Icon"/>
    <dgm:cxn modelId="{083DD815-D47F-404C-86DB-82AEBF8C94B8}" type="presOf" srcId="{DE6D55B0-97A7-4292-A17F-E467FC9A9D71}" destId="{9DBC5816-1EDE-4617-BE03-E09C91055895}" srcOrd="0" destOrd="0" presId="urn:microsoft.com/office/officeart/2005/8/layout/chevronAccent+Icon"/>
    <dgm:cxn modelId="{B2180FE9-067D-497D-A4B7-59D6ACA40F60}" srcId="{DE6D55B0-97A7-4292-A17F-E467FC9A9D71}" destId="{14ABF828-5FC7-4CFE-830A-D0F835D0E87C}" srcOrd="2" destOrd="0" parTransId="{905878B9-A5F3-4E94-B41A-CA955C3DCAAE}" sibTransId="{B64417CF-382E-4207-82DA-C591BA99B549}"/>
    <dgm:cxn modelId="{917469D4-5CAE-482C-959C-A2D01E756CB5}" srcId="{DE6D55B0-97A7-4292-A17F-E467FC9A9D71}" destId="{6325E105-1B66-4F4F-937F-A0A8B2844617}" srcOrd="3" destOrd="0" parTransId="{CAC5B568-581D-40F9-9CDB-9428D14E111F}" sibTransId="{99F33CB8-61B0-482F-83B4-462637F9EC88}"/>
    <dgm:cxn modelId="{39EF8F3A-7488-4E9B-AF5A-9565C8D9088B}" srcId="{DE6D55B0-97A7-4292-A17F-E467FC9A9D71}" destId="{1558206F-A500-411A-B668-BDC5D544D133}" srcOrd="0" destOrd="0" parTransId="{16EE396D-ECA1-4BB6-9813-0EDD4E902153}" sibTransId="{6C7C606C-30A6-40FB-B016-3368B67D2D7F}"/>
    <dgm:cxn modelId="{33449390-3218-4647-8326-B6C3F17769C0}" type="presOf" srcId="{0F82984E-F958-4C65-AA34-66ADCC4E2E57}" destId="{55630081-98AE-49BD-83EC-0E6D0D6B3C30}" srcOrd="0" destOrd="0" presId="urn:microsoft.com/office/officeart/2005/8/layout/chevronAccent+Icon"/>
    <dgm:cxn modelId="{3F6BE20E-70C9-4EDD-9BCB-F790F42C1BEE}" type="presOf" srcId="{1558206F-A500-411A-B668-BDC5D544D133}" destId="{7A8428A7-37FD-40D7-BA83-7EB2B0DB9DE8}" srcOrd="0" destOrd="0" presId="urn:microsoft.com/office/officeart/2005/8/layout/chevronAccent+Icon"/>
    <dgm:cxn modelId="{AE8B2048-983C-4B5F-B1B6-B550EA5DF315}" srcId="{DE6D55B0-97A7-4292-A17F-E467FC9A9D71}" destId="{0F82984E-F958-4C65-AA34-66ADCC4E2E57}" srcOrd="1" destOrd="0" parTransId="{529F32FE-A1A7-4580-BA83-293AAD17136D}" sibTransId="{D59E77CB-94F7-411C-AD42-4B603B277358}"/>
    <dgm:cxn modelId="{F3D8B065-2A9B-4CDE-B407-1B55C853CA6D}" type="presParOf" srcId="{9DBC5816-1EDE-4617-BE03-E09C91055895}" destId="{7DA1BD04-0307-47DE-8667-79C5311D436C}" srcOrd="0" destOrd="0" presId="urn:microsoft.com/office/officeart/2005/8/layout/chevronAccent+Icon"/>
    <dgm:cxn modelId="{4958E1A9-67B3-47D9-85C5-E9F9A62C47A6}" type="presParOf" srcId="{7DA1BD04-0307-47DE-8667-79C5311D436C}" destId="{341A6544-2F3D-409D-A736-048F5B8D40D4}" srcOrd="0" destOrd="0" presId="urn:microsoft.com/office/officeart/2005/8/layout/chevronAccent+Icon"/>
    <dgm:cxn modelId="{67B90A0D-E5D2-419E-904E-17AF2045C04C}" type="presParOf" srcId="{7DA1BD04-0307-47DE-8667-79C5311D436C}" destId="{7A8428A7-37FD-40D7-BA83-7EB2B0DB9DE8}" srcOrd="1" destOrd="0" presId="urn:microsoft.com/office/officeart/2005/8/layout/chevronAccent+Icon"/>
    <dgm:cxn modelId="{E8751A7C-E492-4AFF-BBDD-07B6DC2C3627}" type="presParOf" srcId="{9DBC5816-1EDE-4617-BE03-E09C91055895}" destId="{D581BF03-D237-4D6E-9337-B76FEA07A1D9}" srcOrd="1" destOrd="0" presId="urn:microsoft.com/office/officeart/2005/8/layout/chevronAccent+Icon"/>
    <dgm:cxn modelId="{2D6BA073-26FE-4C77-B2D9-32BE17F3EAD9}" type="presParOf" srcId="{9DBC5816-1EDE-4617-BE03-E09C91055895}" destId="{6B0D1D2E-5E43-4C4B-9738-BBD91EFD051F}" srcOrd="2" destOrd="0" presId="urn:microsoft.com/office/officeart/2005/8/layout/chevronAccent+Icon"/>
    <dgm:cxn modelId="{85BF3749-9674-49A1-BA16-22397B1B7A55}" type="presParOf" srcId="{6B0D1D2E-5E43-4C4B-9738-BBD91EFD051F}" destId="{ED168FB2-8110-4B00-8869-DBF61590E2AD}" srcOrd="0" destOrd="0" presId="urn:microsoft.com/office/officeart/2005/8/layout/chevronAccent+Icon"/>
    <dgm:cxn modelId="{C68B8951-B5D3-4B81-8B8D-E90FBC2C2903}" type="presParOf" srcId="{6B0D1D2E-5E43-4C4B-9738-BBD91EFD051F}" destId="{55630081-98AE-49BD-83EC-0E6D0D6B3C30}" srcOrd="1" destOrd="0" presId="urn:microsoft.com/office/officeart/2005/8/layout/chevronAccent+Icon"/>
    <dgm:cxn modelId="{74D52787-3064-4516-BDF6-0F0DF5D3246E}" type="presParOf" srcId="{9DBC5816-1EDE-4617-BE03-E09C91055895}" destId="{60B427CE-DBCE-4F00-B1EF-C3A32E6F0F1F}" srcOrd="3" destOrd="0" presId="urn:microsoft.com/office/officeart/2005/8/layout/chevronAccent+Icon"/>
    <dgm:cxn modelId="{53DEB039-C0F3-4D8A-8010-31AC3915C964}" type="presParOf" srcId="{9DBC5816-1EDE-4617-BE03-E09C91055895}" destId="{E4D0D523-F232-4AF8-BD56-BF2FF46EB94B}" srcOrd="4" destOrd="0" presId="urn:microsoft.com/office/officeart/2005/8/layout/chevronAccent+Icon"/>
    <dgm:cxn modelId="{7650BCF1-7DF4-4F15-ABFE-25EF4D4FEDB6}" type="presParOf" srcId="{E4D0D523-F232-4AF8-BD56-BF2FF46EB94B}" destId="{203C8953-06B6-4354-8F8F-7BCC99728BD6}" srcOrd="0" destOrd="0" presId="urn:microsoft.com/office/officeart/2005/8/layout/chevronAccent+Icon"/>
    <dgm:cxn modelId="{F7C052D3-2363-4B0A-8959-C2EB6EB2F53C}" type="presParOf" srcId="{E4D0D523-F232-4AF8-BD56-BF2FF46EB94B}" destId="{16F068D4-379D-4166-A975-541C79CE4A65}" srcOrd="1" destOrd="0" presId="urn:microsoft.com/office/officeart/2005/8/layout/chevronAccent+Icon"/>
    <dgm:cxn modelId="{49197C9D-FD03-4C52-9DAF-DB22F80D431B}" type="presParOf" srcId="{9DBC5816-1EDE-4617-BE03-E09C91055895}" destId="{87D3ED56-EA6E-4BD2-B9AF-D71A4A17D817}" srcOrd="5" destOrd="0" presId="urn:microsoft.com/office/officeart/2005/8/layout/chevronAccent+Icon"/>
    <dgm:cxn modelId="{8A0B98C1-931E-469D-8A28-E65D5757F287}" type="presParOf" srcId="{9DBC5816-1EDE-4617-BE03-E09C91055895}" destId="{3FF0079F-B25D-4E94-819E-95618807DB62}" srcOrd="6" destOrd="0" presId="urn:microsoft.com/office/officeart/2005/8/layout/chevronAccent+Icon"/>
    <dgm:cxn modelId="{1F4AA52D-5EDA-4092-80CD-842809E0AADE}" type="presParOf" srcId="{3FF0079F-B25D-4E94-819E-95618807DB62}" destId="{3FCC7DEA-F5F8-422D-8C33-EE49DE09D99D}" srcOrd="0" destOrd="0" presId="urn:microsoft.com/office/officeart/2005/8/layout/chevronAccent+Icon"/>
    <dgm:cxn modelId="{43BAD6F9-C9A4-4F96-94D3-CC57FF21107E}" type="presParOf" srcId="{3FF0079F-B25D-4E94-819E-95618807DB62}" destId="{A8F03FE1-DBAB-4627-BDAE-45469F08C69A}" srcOrd="1" destOrd="0" presId="urn:microsoft.com/office/officeart/2005/8/layout/chevronAccent+Icon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6D55B0-97A7-4292-A17F-E467FC9A9D71}" type="doc">
      <dgm:prSet loTypeId="urn:microsoft.com/office/officeart/2005/8/layout/chevronAccent+Icon" loCatId="process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558206F-A500-411A-B668-BDC5D544D13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66"/>
        </a:solidFill>
        <a:ln>
          <a:solidFill>
            <a:srgbClr val="009900"/>
          </a:solidFill>
        </a:ln>
      </dgm:spPr>
      <dgm:t>
        <a:bodyPr/>
        <a:lstStyle/>
        <a:p>
          <a:r>
            <a:rPr lang="ru-RU" sz="1800" b="1" dirty="0" smtClean="0"/>
            <a:t>Вывод о достижении цели</a:t>
          </a:r>
          <a:endParaRPr lang="ru-RU" sz="1800" b="1" dirty="0"/>
        </a:p>
      </dgm:t>
    </dgm:pt>
    <dgm:pt modelId="{16EE396D-ECA1-4BB6-9813-0EDD4E902153}" type="parTrans" cxnId="{39EF8F3A-7488-4E9B-AF5A-9565C8D9088B}">
      <dgm:prSet/>
      <dgm:spPr/>
      <dgm:t>
        <a:bodyPr/>
        <a:lstStyle/>
        <a:p>
          <a:endParaRPr lang="ru-RU"/>
        </a:p>
      </dgm:t>
    </dgm:pt>
    <dgm:pt modelId="{6C7C606C-30A6-40FB-B016-3368B67D2D7F}" type="sibTrans" cxnId="{39EF8F3A-7488-4E9B-AF5A-9565C8D9088B}">
      <dgm:prSet/>
      <dgm:spPr/>
      <dgm:t>
        <a:bodyPr/>
        <a:lstStyle/>
        <a:p>
          <a:endParaRPr lang="ru-RU"/>
        </a:p>
      </dgm:t>
    </dgm:pt>
    <dgm:pt modelId="{14ABF828-5FC7-4CFE-830A-D0F835D0E87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66"/>
        </a:solidFill>
        <a:ln>
          <a:solidFill>
            <a:srgbClr val="009900"/>
          </a:solidFill>
        </a:ln>
      </dgm:spPr>
      <dgm:t>
        <a:bodyPr/>
        <a:lstStyle/>
        <a:p>
          <a:r>
            <a:rPr lang="ru-RU" sz="1800" b="1" dirty="0" smtClean="0"/>
            <a:t>Перспективы работы</a:t>
          </a:r>
          <a:endParaRPr lang="ru-RU" sz="1800" b="1" dirty="0"/>
        </a:p>
      </dgm:t>
    </dgm:pt>
    <dgm:pt modelId="{905878B9-A5F3-4E94-B41A-CA955C3DCAAE}" type="parTrans" cxnId="{B2180FE9-067D-497D-A4B7-59D6ACA40F60}">
      <dgm:prSet/>
      <dgm:spPr/>
      <dgm:t>
        <a:bodyPr/>
        <a:lstStyle/>
        <a:p>
          <a:endParaRPr lang="ru-RU"/>
        </a:p>
      </dgm:t>
    </dgm:pt>
    <dgm:pt modelId="{B64417CF-382E-4207-82DA-C591BA99B549}" type="sibTrans" cxnId="{B2180FE9-067D-497D-A4B7-59D6ACA40F60}">
      <dgm:prSet/>
      <dgm:spPr/>
      <dgm:t>
        <a:bodyPr/>
        <a:lstStyle/>
        <a:p>
          <a:endParaRPr lang="ru-RU"/>
        </a:p>
      </dgm:t>
    </dgm:pt>
    <dgm:pt modelId="{24E50D34-CE89-4158-AF7E-A99D5B8E86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66"/>
        </a:solidFill>
        <a:ln>
          <a:solidFill>
            <a:srgbClr val="009900"/>
          </a:solidFill>
        </a:ln>
      </dgm:spPr>
      <dgm:t>
        <a:bodyPr/>
        <a:lstStyle/>
        <a:p>
          <a:r>
            <a:rPr lang="ru-RU" sz="1800" b="1" dirty="0" smtClean="0"/>
            <a:t>Выполнение задач</a:t>
          </a:r>
          <a:endParaRPr lang="ru-RU" sz="1800" b="1" dirty="0"/>
        </a:p>
      </dgm:t>
    </dgm:pt>
    <dgm:pt modelId="{1D835A41-F81C-469A-95E9-3757002C9A85}" type="parTrans" cxnId="{B0014848-8EF9-4280-BDDB-9D2E2E07DA6B}">
      <dgm:prSet/>
      <dgm:spPr/>
      <dgm:t>
        <a:bodyPr/>
        <a:lstStyle/>
        <a:p>
          <a:endParaRPr lang="ru-RU"/>
        </a:p>
      </dgm:t>
    </dgm:pt>
    <dgm:pt modelId="{1E409645-4C7E-4932-9CB5-C2BBE64452F5}" type="sibTrans" cxnId="{B0014848-8EF9-4280-BDDB-9D2E2E07DA6B}">
      <dgm:prSet/>
      <dgm:spPr/>
      <dgm:t>
        <a:bodyPr/>
        <a:lstStyle/>
        <a:p>
          <a:endParaRPr lang="ru-RU"/>
        </a:p>
      </dgm:t>
    </dgm:pt>
    <dgm:pt modelId="{9DBC5816-1EDE-4617-BE03-E09C91055895}" type="pres">
      <dgm:prSet presAssocID="{DE6D55B0-97A7-4292-A17F-E467FC9A9D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EDA30-7965-483C-BB76-0B7F1309B22E}" type="pres">
      <dgm:prSet presAssocID="{24E50D34-CE89-4158-AF7E-A99D5B8E86D6}" presName="composite" presStyleCnt="0"/>
      <dgm:spPr/>
    </dgm:pt>
    <dgm:pt modelId="{35E79F30-CB0E-48E4-BCFA-D99475B5305A}" type="pres">
      <dgm:prSet presAssocID="{24E50D34-CE89-4158-AF7E-A99D5B8E86D6}" presName="bgChev" presStyleLbl="node1" presStyleIdx="0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9900"/>
          </a:solidFill>
        </a:ln>
      </dgm:spPr>
    </dgm:pt>
    <dgm:pt modelId="{EB1CDF0A-0864-4C79-843A-14C949EF410A}" type="pres">
      <dgm:prSet presAssocID="{24E50D34-CE89-4158-AF7E-A99D5B8E86D6}" presName="txNode" presStyleLbl="fgAcc1" presStyleIdx="0" presStyleCnt="3" custScaleX="117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EE184-3381-42CF-9316-D53F3C1D8119}" type="pres">
      <dgm:prSet presAssocID="{1E409645-4C7E-4932-9CB5-C2BBE64452F5}" presName="compositeSpace" presStyleCnt="0"/>
      <dgm:spPr/>
    </dgm:pt>
    <dgm:pt modelId="{7DA1BD04-0307-47DE-8667-79C5311D436C}" type="pres">
      <dgm:prSet presAssocID="{1558206F-A500-411A-B668-BDC5D544D133}" presName="composite" presStyleCnt="0"/>
      <dgm:spPr/>
    </dgm:pt>
    <dgm:pt modelId="{341A6544-2F3D-409D-A736-048F5B8D40D4}" type="pres">
      <dgm:prSet presAssocID="{1558206F-A500-411A-B668-BDC5D544D133}" presName="bgChev" presStyleLbl="node1" presStyleIdx="1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9900"/>
          </a:solidFill>
        </a:ln>
      </dgm:spPr>
    </dgm:pt>
    <dgm:pt modelId="{7A8428A7-37FD-40D7-BA83-7EB2B0DB9DE8}" type="pres">
      <dgm:prSet presAssocID="{1558206F-A500-411A-B668-BDC5D544D133}" presName="txNode" presStyleLbl="fgAcc1" presStyleIdx="1" presStyleCnt="3" custScaleX="11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1BF03-D237-4D6E-9337-B76FEA07A1D9}" type="pres">
      <dgm:prSet presAssocID="{6C7C606C-30A6-40FB-B016-3368B67D2D7F}" presName="compositeSpace" presStyleCnt="0"/>
      <dgm:spPr/>
    </dgm:pt>
    <dgm:pt modelId="{E4D0D523-F232-4AF8-BD56-BF2FF46EB94B}" type="pres">
      <dgm:prSet presAssocID="{14ABF828-5FC7-4CFE-830A-D0F835D0E87C}" presName="composite" presStyleCnt="0"/>
      <dgm:spPr/>
    </dgm:pt>
    <dgm:pt modelId="{203C8953-06B6-4354-8F8F-7BCC99728BD6}" type="pres">
      <dgm:prSet presAssocID="{14ABF828-5FC7-4CFE-830A-D0F835D0E87C}" presName="bgChev" presStyleLbl="node1" presStyleIdx="2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9900"/>
          </a:solidFill>
        </a:ln>
      </dgm:spPr>
    </dgm:pt>
    <dgm:pt modelId="{16F068D4-379D-4166-A975-541C79CE4A65}" type="pres">
      <dgm:prSet presAssocID="{14ABF828-5FC7-4CFE-830A-D0F835D0E87C}" presName="txNode" presStyleLbl="fgAcc1" presStyleIdx="2" presStyleCnt="3" custScaleX="12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AF37B-3294-4D61-AFAA-7E88912A3ADC}" type="presOf" srcId="{24E50D34-CE89-4158-AF7E-A99D5B8E86D6}" destId="{EB1CDF0A-0864-4C79-843A-14C949EF410A}" srcOrd="0" destOrd="0" presId="urn:microsoft.com/office/officeart/2005/8/layout/chevronAccent+Icon"/>
    <dgm:cxn modelId="{B2180FE9-067D-497D-A4B7-59D6ACA40F60}" srcId="{DE6D55B0-97A7-4292-A17F-E467FC9A9D71}" destId="{14ABF828-5FC7-4CFE-830A-D0F835D0E87C}" srcOrd="2" destOrd="0" parTransId="{905878B9-A5F3-4E94-B41A-CA955C3DCAAE}" sibTransId="{B64417CF-382E-4207-82DA-C591BA99B549}"/>
    <dgm:cxn modelId="{6F9112A4-A528-478F-A478-CD7226628E30}" type="presOf" srcId="{DE6D55B0-97A7-4292-A17F-E467FC9A9D71}" destId="{9DBC5816-1EDE-4617-BE03-E09C91055895}" srcOrd="0" destOrd="0" presId="urn:microsoft.com/office/officeart/2005/8/layout/chevronAccent+Icon"/>
    <dgm:cxn modelId="{B0014848-8EF9-4280-BDDB-9D2E2E07DA6B}" srcId="{DE6D55B0-97A7-4292-A17F-E467FC9A9D71}" destId="{24E50D34-CE89-4158-AF7E-A99D5B8E86D6}" srcOrd="0" destOrd="0" parTransId="{1D835A41-F81C-469A-95E9-3757002C9A85}" sibTransId="{1E409645-4C7E-4932-9CB5-C2BBE64452F5}"/>
    <dgm:cxn modelId="{39EF8F3A-7488-4E9B-AF5A-9565C8D9088B}" srcId="{DE6D55B0-97A7-4292-A17F-E467FC9A9D71}" destId="{1558206F-A500-411A-B668-BDC5D544D133}" srcOrd="1" destOrd="0" parTransId="{16EE396D-ECA1-4BB6-9813-0EDD4E902153}" sibTransId="{6C7C606C-30A6-40FB-B016-3368B67D2D7F}"/>
    <dgm:cxn modelId="{C76041B8-8EEF-414F-A698-250D51BE2D13}" type="presOf" srcId="{14ABF828-5FC7-4CFE-830A-D0F835D0E87C}" destId="{16F068D4-379D-4166-A975-541C79CE4A65}" srcOrd="0" destOrd="0" presId="urn:microsoft.com/office/officeart/2005/8/layout/chevronAccent+Icon"/>
    <dgm:cxn modelId="{AF98FD70-34C2-4D79-95E2-210674193800}" type="presOf" srcId="{1558206F-A500-411A-B668-BDC5D544D133}" destId="{7A8428A7-37FD-40D7-BA83-7EB2B0DB9DE8}" srcOrd="0" destOrd="0" presId="urn:microsoft.com/office/officeart/2005/8/layout/chevronAccent+Icon"/>
    <dgm:cxn modelId="{D155FC4E-BA88-443E-AC21-E9F2861B7B9F}" type="presParOf" srcId="{9DBC5816-1EDE-4617-BE03-E09C91055895}" destId="{6E1EDA30-7965-483C-BB76-0B7F1309B22E}" srcOrd="0" destOrd="0" presId="urn:microsoft.com/office/officeart/2005/8/layout/chevronAccent+Icon"/>
    <dgm:cxn modelId="{85E212D7-C4BC-415C-B4B5-0D87AC2849EB}" type="presParOf" srcId="{6E1EDA30-7965-483C-BB76-0B7F1309B22E}" destId="{35E79F30-CB0E-48E4-BCFA-D99475B5305A}" srcOrd="0" destOrd="0" presId="urn:microsoft.com/office/officeart/2005/8/layout/chevronAccent+Icon"/>
    <dgm:cxn modelId="{FEF5A4BC-2E07-4335-8925-19E815697F87}" type="presParOf" srcId="{6E1EDA30-7965-483C-BB76-0B7F1309B22E}" destId="{EB1CDF0A-0864-4C79-843A-14C949EF410A}" srcOrd="1" destOrd="0" presId="urn:microsoft.com/office/officeart/2005/8/layout/chevronAccent+Icon"/>
    <dgm:cxn modelId="{885571AA-5D1E-41F1-A7C9-2F32FA689A02}" type="presParOf" srcId="{9DBC5816-1EDE-4617-BE03-E09C91055895}" destId="{C96EE184-3381-42CF-9316-D53F3C1D8119}" srcOrd="1" destOrd="0" presId="urn:microsoft.com/office/officeart/2005/8/layout/chevronAccent+Icon"/>
    <dgm:cxn modelId="{FDF85B0B-6EB0-445E-AAB3-30CDDB32FCFC}" type="presParOf" srcId="{9DBC5816-1EDE-4617-BE03-E09C91055895}" destId="{7DA1BD04-0307-47DE-8667-79C5311D436C}" srcOrd="2" destOrd="0" presId="urn:microsoft.com/office/officeart/2005/8/layout/chevronAccent+Icon"/>
    <dgm:cxn modelId="{7BAC14BA-2FB6-4B3B-9C40-15BBCE9A6546}" type="presParOf" srcId="{7DA1BD04-0307-47DE-8667-79C5311D436C}" destId="{341A6544-2F3D-409D-A736-048F5B8D40D4}" srcOrd="0" destOrd="0" presId="urn:microsoft.com/office/officeart/2005/8/layout/chevronAccent+Icon"/>
    <dgm:cxn modelId="{E1D1FD5E-26DD-49B2-8940-183D4254C1E8}" type="presParOf" srcId="{7DA1BD04-0307-47DE-8667-79C5311D436C}" destId="{7A8428A7-37FD-40D7-BA83-7EB2B0DB9DE8}" srcOrd="1" destOrd="0" presId="urn:microsoft.com/office/officeart/2005/8/layout/chevronAccent+Icon"/>
    <dgm:cxn modelId="{4D660987-6F5B-4206-B80A-5D04525229CD}" type="presParOf" srcId="{9DBC5816-1EDE-4617-BE03-E09C91055895}" destId="{D581BF03-D237-4D6E-9337-B76FEA07A1D9}" srcOrd="3" destOrd="0" presId="urn:microsoft.com/office/officeart/2005/8/layout/chevronAccent+Icon"/>
    <dgm:cxn modelId="{B4078FB9-7813-47AB-9925-6A5B67414418}" type="presParOf" srcId="{9DBC5816-1EDE-4617-BE03-E09C91055895}" destId="{E4D0D523-F232-4AF8-BD56-BF2FF46EB94B}" srcOrd="4" destOrd="0" presId="urn:microsoft.com/office/officeart/2005/8/layout/chevronAccent+Icon"/>
    <dgm:cxn modelId="{EFDC1E2E-8FE3-47B5-AB8F-F74484031F5C}" type="presParOf" srcId="{E4D0D523-F232-4AF8-BD56-BF2FF46EB94B}" destId="{203C8953-06B6-4354-8F8F-7BCC99728BD6}" srcOrd="0" destOrd="0" presId="urn:microsoft.com/office/officeart/2005/8/layout/chevronAccent+Icon"/>
    <dgm:cxn modelId="{BE8EEDA4-5EAC-4880-804F-7E1E7F99DD2C}" type="presParOf" srcId="{E4D0D523-F232-4AF8-BD56-BF2FF46EB94B}" destId="{16F068D4-379D-4166-A975-541C79CE4A65}" srcOrd="1" destOrd="0" presId="urn:microsoft.com/office/officeart/2005/8/layout/chevronAccent+Icon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BF71C9-D2E0-4368-94AF-F7D6FE2EAAD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C5010B-46B4-4868-BC71-FCE9209B5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25323-0645-4468-9AC1-FCB53EDAC1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1F74C-9990-4B16-AC71-0D9E85CA13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96C9F-8FE8-4524-A781-7111EB731D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B2B654-C1FA-463B-83AC-5427036121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8832DE-B239-4156-A284-6D83CFDB61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297D24-9C04-4EE6-BFA4-D61AD46384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26085F-E3F2-4665-9064-434330DCEF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25D5D6-D037-48BD-B320-3205EBC4D8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9738F-B18A-40F9-BE0C-3940A44355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21ACFA-E105-4284-A317-F98838F8DD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3040-D2CD-4A9A-9A85-95D6A1B96D4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7FF4-B436-4A90-AD87-954C948C0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BCE4-DD55-4858-9D98-E6891A4E78C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99FA-242F-4A29-AD90-6811C1EC0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1289-199D-4755-AB24-F66F970B75A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9EAB-5527-446B-83EF-4436B742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6EDA-F8D0-4487-9478-B03D51FE870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6AB4-14BB-4EAC-97E8-7655FBF16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9EBD-3083-4E6A-BECE-5C66EB41736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19CF-E955-4833-ACF1-3696785F5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E53F-7AB5-49B9-B640-A53C60CA994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7FB6-DFB8-4FB2-B147-66C8B6293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D43C-1E4A-440E-9AE4-2EA9B93C929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2D6A-C163-4BDE-873C-7802B6EF6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A125-E883-45CE-9E4C-3E9BD0595E1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B8A5-9D41-4B9C-BA0C-172869F0F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C441-F70A-457C-9D3B-4DFB1847334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C9B8-5310-4ECF-8A47-8627A278A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F22A-FBF7-445D-8C28-8DA5C2ABA17E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95FB-CB7B-4CB3-8213-4520BBF00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0468-6B90-4491-B742-7B485D7DC97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1563-A851-434E-AC48-AC18E7A3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C0B63-1A4E-4645-B273-8727B1BBC6B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EC7C-E79B-409E-B0B6-980E3199E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3193-C73A-46B7-AB03-FA6C200AB14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27F5-05FD-44FB-B948-2D22C8DBF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6FAB-BE6E-4A2C-ABDD-2CC26B3E32E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9B5F-11AD-4846-8042-CC0B29953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4B17-2958-4965-A188-99D904CC259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9732-61FF-446F-98BB-24057A2DC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6DD4-7EB3-4FF8-B219-0C84F0787E1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4EC4-F71D-4E47-A4CB-238179975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89C9-2C40-4554-A99B-00699EE1F74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1916-2C65-4957-84B0-125AAE5C9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216E7C4-A84F-4F61-83F6-B510C3EC093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3CC661-C961-410E-8BAC-4C829CD58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9" r:id="rId7"/>
    <p:sldLayoutId id="2147483726" r:id="rId8"/>
    <p:sldLayoutId id="2147483718" r:id="rId9"/>
    <p:sldLayoutId id="2147483717" r:id="rId10"/>
    <p:sldLayoutId id="2147483727" r:id="rId11"/>
    <p:sldLayoutId id="2147483728" r:id="rId12"/>
    <p:sldLayoutId id="2147483716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88;&#1072;&#1079;&#1094;&#1099;%20&#1082;%20&#1072;&#1085;&#1072;&#1083;&#1080;&#1090;&#1080;&#1095;%20&#1086;&#1090;&#1095;&#1077;&#1090;&#1091;/5.%20&#1055;&#1080;&#1096;&#1077;&#1084;%20&#1086;%20&#1089;&#1074;&#1086;&#1077;&#1084;%20&#1086;&#1087;&#1099;&#1090;&#1077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88;&#1072;&#1079;&#1094;&#1099;%20&#1082;%20&#1072;&#1085;&#1072;&#1083;&#1080;&#1090;&#1080;&#1095;%20&#1086;&#1090;&#1095;&#1077;&#1090;&#1091;/6.1.&#1054;&#1092;&#1086;&#1088;&#1084;&#1083;&#1077;&#1085;&#1080;&#1077;%20&#1088;&#1077;&#1079;&#1091;&#1083;&#1100;&#1090;&#1072;&#1090;&#1086;&#1074;%20&#1074;%20&#1090;&#1072;&#1073;&#1083;&#1080;&#1094;&#1077;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6;&#1073;&#1088;&#1072;&#1079;&#1094;&#1099;%20&#1082;%20&#1072;&#1085;&#1072;&#1083;&#1080;&#1090;&#1080;&#1095;%20&#1086;&#1090;&#1095;&#1077;&#1090;&#1091;/6.2.%20&#1054;&#1092;&#1086;&#1084;&#1083;&#1077;&#1085;&#1080;&#1077;%20&#1080;%20&#1072;&#1085;&#1072;&#1083;&#1080;&#1079;%20&#1075;&#1088;&#1072;&#1092;&#1080;&#1082;&#1086;&#1074;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86;&#1073;&#1088;&#1072;&#1079;&#1094;&#1099;%20&#1082;%20&#1072;&#1085;&#1072;&#1083;&#1080;&#1090;&#1080;&#1095;%20&#1086;&#1090;&#1095;&#1077;&#1090;&#1091;/8.%20&#1063;&#1090;&#1086;%20&#1087;&#1080;&#1089;&#1072;&#1090;&#1100;%20&#1074;%20&#1047;&#1040;&#1050;&#1051;&#1070;&#1063;&#1045;&#1053;&#1048;&#1048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11863"/>
            <a:ext cx="5904656" cy="176115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АНАЛИТИЧЕСКИМ ОТЧЕТОМ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813" y="4581525"/>
            <a:ext cx="6048375" cy="393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smtClean="0">
                <a:latin typeface="Times New Roman" pitchFamily="18" charset="0"/>
              </a:rPr>
              <a:t>Консультация для педагогов МБДОУ № 438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571480"/>
            <a:ext cx="695342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аттестации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Теоретическая база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писать в теоретическом разделе?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349500"/>
            <a:ext cx="7920037" cy="41751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Трактовка понятий, используемых в формулировке цели</a:t>
            </a:r>
          </a:p>
          <a:p>
            <a:pPr marL="0" indent="0" fontAlgn="auto">
              <a:buFont typeface="Arial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Опираясь на концепцию профессионального развития личности Э. Ф. </a:t>
            </a:r>
            <a:r>
              <a:rPr lang="ru-RU" i="1" dirty="0" err="1">
                <a:solidFill>
                  <a:schemeClr val="tx1"/>
                </a:solidFill>
              </a:rPr>
              <a:t>Зеера</a:t>
            </a:r>
            <a:r>
              <a:rPr lang="ru-RU" i="1" dirty="0">
                <a:solidFill>
                  <a:schemeClr val="tx1"/>
                </a:solidFill>
              </a:rPr>
              <a:t>, профессиональное становление следует понимать как «непрерывный </a:t>
            </a:r>
            <a:r>
              <a:rPr lang="ru-RU" i="1" dirty="0" smtClean="0">
                <a:solidFill>
                  <a:schemeClr val="tx1"/>
                </a:solidFill>
              </a:rPr>
              <a:t>образовательный процесс </a:t>
            </a:r>
            <a:r>
              <a:rPr lang="ru-RU" i="1" dirty="0">
                <a:solidFill>
                  <a:schemeClr val="tx1"/>
                </a:solidFill>
              </a:rPr>
              <a:t>прогрессивного изменения личности под влиянием социальных воздействий и собственной активности, самосовершенствования и самоосуществления». </a:t>
            </a:r>
          </a:p>
          <a:p>
            <a:pPr fontAlgn="auto">
              <a:buFont typeface="Arial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Ссылки на работы различных авторов, работающих в данном направлении</a:t>
            </a:r>
          </a:p>
          <a:p>
            <a:pPr marL="533400" indent="0" fontAlgn="auto">
              <a:buFont typeface="Arial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В основу моей деятельности по внедрению </a:t>
            </a:r>
            <a:r>
              <a:rPr lang="ru-RU" i="1" dirty="0" smtClean="0">
                <a:solidFill>
                  <a:schemeClr val="tx1"/>
                </a:solidFill>
              </a:rPr>
              <a:t>проектного метода как </a:t>
            </a:r>
            <a:r>
              <a:rPr lang="ru-RU" i="1" dirty="0">
                <a:solidFill>
                  <a:schemeClr val="tx1"/>
                </a:solidFill>
              </a:rPr>
              <a:t>способа организации </a:t>
            </a:r>
            <a:r>
              <a:rPr lang="ru-RU" i="1" dirty="0" smtClean="0">
                <a:solidFill>
                  <a:schemeClr val="tx1"/>
                </a:solidFill>
              </a:rPr>
              <a:t>познавательно – исследовательской деятельности воспитанников положены </a:t>
            </a:r>
            <a:r>
              <a:rPr lang="ru-RU" i="1" dirty="0">
                <a:solidFill>
                  <a:schemeClr val="tx1"/>
                </a:solidFill>
              </a:rPr>
              <a:t>методологические основания, изложенные в  трудах </a:t>
            </a:r>
            <a:r>
              <a:rPr lang="ru-RU" i="1" dirty="0" smtClean="0">
                <a:solidFill>
                  <a:schemeClr val="tx1"/>
                </a:solidFill>
              </a:rPr>
              <a:t>Савенкова….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30386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Описание системы деятельности педагога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(в теоретической части)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916113"/>
            <a:ext cx="7416800" cy="4321175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Обязательная и самая главная часть работы, отсутствие этого раздела недопустимо </a:t>
            </a:r>
          </a:p>
          <a:p>
            <a:pPr fontAlgn="auto">
              <a:buFont typeface="Arial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описании своей деятельности следует писать о том, что и как делали именно Вы, а не то, как следует поступать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Поэтому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избегайте фраз типа «следует использовать в работе», пишите лучше «я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использовала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работе», вместо «качество образования – это…» напишите о своем понимании: «наиболее корректным для меня является определение качества образования, данное в Законе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РФ «Об образовании»…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т.д.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buFont typeface="Arial"/>
              <a:buNone/>
              <a:defRPr/>
            </a:pPr>
            <a:r>
              <a:rPr lang="ru-RU" sz="2000" b="1" dirty="0" smtClean="0">
                <a:solidFill>
                  <a:srgbClr val="009900"/>
                </a:solidFill>
                <a:hlinkClick r:id="rId3" action="ppaction://hlinkfile"/>
              </a:rPr>
              <a:t>Пишите </a:t>
            </a:r>
            <a:r>
              <a:rPr lang="ru-RU" sz="2000" b="1" dirty="0">
                <a:solidFill>
                  <a:srgbClr val="009900"/>
                </a:solidFill>
                <a:hlinkClick r:id="rId3" action="ppaction://hlinkfile"/>
              </a:rPr>
              <a:t>о СВОЕЙ работе</a:t>
            </a:r>
            <a:r>
              <a:rPr lang="ru-RU" sz="2000" b="1" dirty="0" smtClean="0">
                <a:solidFill>
                  <a:srgbClr val="009900"/>
                </a:solidFill>
                <a:hlinkClick r:id="rId3" action="ppaction://hlinkfile"/>
              </a:rPr>
              <a:t>!</a:t>
            </a:r>
            <a:endParaRPr lang="ru-RU" sz="2000" b="1" dirty="0">
              <a:solidFill>
                <a:srgbClr val="00990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Перечислите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свои действия, доказывающие, что работа по достижению цели осуществлялась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 action="ppaction://hlinksldjump"/>
              </a:rPr>
              <a:t>СИСТЕМНО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548680"/>
            <a:ext cx="6798734" cy="13038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деятельности: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представление результатов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349500"/>
            <a:ext cx="7848600" cy="40322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Должны использоваться те критерии, которые были выявлены и названы в разделе «Введение», либо в разделе описания  системы деятельности педагогического работника.</a:t>
            </a:r>
          </a:p>
          <a:p>
            <a:pPr marL="0" indent="0" algn="r" fontAlgn="auto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Например: 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Критерий </a:t>
            </a:r>
          </a:p>
          <a:p>
            <a:pPr marL="715963" indent="0" fontAlgn="auto">
              <a:buFont typeface="Arial"/>
              <a:buNone/>
              <a:defRPr/>
            </a:pP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развитии познавательной активности можно судить по уровню формирования 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экспериментальных умений </a:t>
            </a:r>
            <a:endParaRPr lang="ru-RU" sz="2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274638" fontAlgn="auto">
              <a:buFont typeface="Arial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Показатели</a:t>
            </a:r>
            <a:endParaRPr lang="ru-RU" dirty="0">
              <a:solidFill>
                <a:srgbClr val="FF0000"/>
              </a:solidFill>
            </a:endParaRPr>
          </a:p>
          <a:p>
            <a:pPr marL="714375" indent="0" fontAlgn="auto">
              <a:buFont typeface="Arial"/>
              <a:buNone/>
              <a:defRPr/>
            </a:pP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Умение самостоятельно проводить опыты, 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умение производить наблюдения, умение сформулировать выводы по результатам наблюдений, оформить в тетради результаты опытов</a:t>
            </a:r>
          </a:p>
          <a:p>
            <a:pPr marL="0" indent="0" fontAlgn="auto">
              <a:buFont typeface="Arial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798734" cy="13038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деятельности: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представление </a:t>
            </a:r>
            <a:r>
              <a:rPr lang="ru-RU" sz="2000" b="1" dirty="0" smtClean="0">
                <a:solidFill>
                  <a:srgbClr val="FF0000"/>
                </a:solidFill>
              </a:rPr>
              <a:t>достижений </a:t>
            </a:r>
            <a:r>
              <a:rPr lang="ru-RU" sz="2000" b="1" dirty="0">
                <a:solidFill>
                  <a:srgbClr val="FF0000"/>
                </a:solidFill>
              </a:rPr>
              <a:t>детей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105275"/>
          </a:xfrm>
        </p:spPr>
        <p:txBody>
          <a:bodyPr/>
          <a:lstStyle/>
          <a:p>
            <a:r>
              <a:rPr lang="ru-RU" smtClean="0"/>
              <a:t>Чем больше результатов детей, тем лучше!</a:t>
            </a:r>
          </a:p>
          <a:p>
            <a:r>
              <a:rPr lang="ru-RU" smtClean="0"/>
              <a:t>Следует указывать способ получения результата (по результатам анкетирования, методом педагогического наблюдения выявлено, по результатам творческих работ воспитанников)</a:t>
            </a:r>
          </a:p>
          <a:p>
            <a:r>
              <a:rPr lang="ru-RU" smtClean="0"/>
              <a:t>Полезная фраза: «Результативность деятельности воспитанников представлена через участие в олимпиадах, проектах и конкурсах…..»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147050" cy="5329237"/>
          </a:xfrm>
        </p:spPr>
        <p:txBody>
          <a:bodyPr/>
          <a:lstStyle/>
          <a:p>
            <a:r>
              <a:rPr lang="ru-RU" smtClean="0"/>
              <a:t>в течение межаттестационного периода, наблюдается значительная положительная динамика в уровне сформированности познавательных действий воспитанников: </a:t>
            </a:r>
            <a:r>
              <a:rPr lang="ru-RU" smtClean="0">
                <a:solidFill>
                  <a:srgbClr val="FF0000"/>
                </a:solidFill>
              </a:rPr>
              <a:t>извлекать нужную информацию из различных источников </a:t>
            </a:r>
            <a:r>
              <a:rPr lang="ru-RU" smtClean="0"/>
              <a:t>(% соотношение по сравнению с прошлыми годами, динамика); </a:t>
            </a:r>
            <a:r>
              <a:rPr lang="ru-RU" smtClean="0">
                <a:solidFill>
                  <a:srgbClr val="FF0000"/>
                </a:solidFill>
              </a:rPr>
              <a:t>описывать, сравнивать, классифицировать природные объекты на основе их внешних признаков</a:t>
            </a:r>
            <a:r>
              <a:rPr lang="ru-RU" smtClean="0"/>
              <a:t> (% соотношение .., динамика) </a:t>
            </a:r>
            <a:r>
              <a:rPr lang="ru-RU" smtClean="0">
                <a:solidFill>
                  <a:srgbClr val="FF0000"/>
                </a:solidFill>
              </a:rPr>
              <a:t>находить объяснения причин природных явлений, последовательности их протекания, моделировать объекты и явления окружающего </a:t>
            </a:r>
            <a:r>
              <a:rPr lang="ru-RU" smtClean="0">
                <a:solidFill>
                  <a:schemeClr val="tx1"/>
                </a:solidFill>
              </a:rPr>
              <a:t>(% соотношение… динамика);</a:t>
            </a:r>
            <a:r>
              <a:rPr lang="ru-RU" smtClean="0">
                <a:solidFill>
                  <a:srgbClr val="FF0000"/>
                </a:solidFill>
              </a:rPr>
              <a:t> осуществлять совместную познавательную деятельность в груп</a:t>
            </a:r>
            <a:r>
              <a:rPr lang="ru-RU" smtClean="0"/>
              <a:t>пе </a:t>
            </a:r>
            <a:r>
              <a:rPr lang="ru-RU" smtClean="0">
                <a:solidFill>
                  <a:schemeClr val="tx1"/>
                </a:solidFill>
              </a:rPr>
              <a:t>(% соотношение… динамика).</a:t>
            </a:r>
          </a:p>
          <a:p>
            <a:endParaRPr lang="ru-RU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692697"/>
            <a:ext cx="6798734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примерно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деятельности: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представление опыта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420938"/>
            <a:ext cx="6799262" cy="3514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Печатные работы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Публичные выступления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Лучше, если не только на уровне ОУ, но и для широкой педагогической общественности.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Покажите свой вклад в достижения ОУ, системы образования, российского образования!</a:t>
            </a:r>
          </a:p>
          <a:p>
            <a:pPr fontAlgn="auto">
              <a:buFont typeface="Arial"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Используйте Интернет-ресурсы!</a:t>
            </a:r>
          </a:p>
          <a:p>
            <a:pPr fontAlgn="auto">
              <a:buFont typeface="Arial"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Участвуйте в педагогических профессиональных конкурсах!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404664"/>
            <a:ext cx="6798734" cy="13038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деятельности: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оформление таблиц и графиков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484313"/>
            <a:ext cx="7777162" cy="4897437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 объектом описание того, что будет представлено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Рисунок, таблица</a:t>
            </a:r>
          </a:p>
          <a:p>
            <a:pPr marL="0" indent="365125"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 таблицей, рисунком  - подпись, название</a:t>
            </a:r>
          </a:p>
          <a:p>
            <a:pPr marL="0" indent="365125"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объекта – подробный анализ того, что показано на рисунке, данных таблицы. Анализ представленных данных обязателен!</a:t>
            </a:r>
          </a:p>
          <a:p>
            <a:pPr marL="0" indent="365125"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Можно сделать вывод, о чем говорят данные</a:t>
            </a:r>
          </a:p>
          <a:p>
            <a:pPr marL="0" indent="0" fontAlgn="auto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Посмотрим пример оформления и анализа данных</a:t>
            </a:r>
          </a:p>
          <a:p>
            <a:pPr marL="0" indent="0" fontAlgn="auto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В ТАБЛИЦЕ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 action="ppaction://hlinkfile"/>
              </a:rPr>
              <a:t>В ВИДЕ ГРАФИКА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365125"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125" indent="0" fontAlgn="auto">
              <a:buFont typeface="Arial"/>
              <a:buNone/>
              <a:defRPr/>
            </a:pP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50875" fontAlgn="auto">
              <a:buFontTx/>
              <a:buChar char="-"/>
              <a:defRPr/>
            </a:pP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98734" cy="13038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деятельности: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оформление таблиц и графиков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268413"/>
            <a:ext cx="7848600" cy="511333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1.Изучение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мотивации к учебной деятельности учащихся.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Проводилось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наблюдение…,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представлены на следующих диаграммах, использовалась методика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…, технология...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Исследование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проводилось в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2009 г. Результаты наблюдения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представлены на диаграммах. </a:t>
            </a:r>
          </a:p>
          <a:p>
            <a:pPr marL="3230563" indent="0" fontAlgn="auto">
              <a:lnSpc>
                <a:spcPct val="11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результатам можно сделать вывод о преобладании мотивов отношения к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процессу образования……. 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365125"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125" indent="0" fontAlgn="auto">
              <a:buFont typeface="Arial"/>
              <a:buNone/>
              <a:defRPr/>
            </a:pP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50875" fontAlgn="auto">
              <a:buFontTx/>
              <a:buChar char="-"/>
              <a:defRPr/>
            </a:pP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 \год </a:t>
            </a: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5059" name="Объект 1"/>
          <p:cNvGraphicFramePr>
            <a:graphicFrameLocks noChangeAspect="1"/>
          </p:cNvGraphicFramePr>
          <p:nvPr/>
        </p:nvGraphicFramePr>
        <p:xfrm>
          <a:off x="611188" y="3824288"/>
          <a:ext cx="3384550" cy="2020887"/>
        </p:xfrm>
        <a:graphic>
          <a:graphicData uri="http://schemas.openxmlformats.org/presentationml/2006/ole">
            <p:oleObj spid="_x0000_s45059" r:id="rId4" imgW="3389670" imgH="202404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63272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писать в разделе: «Заключение»?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107950" y="620713"/>
            <a:ext cx="8856663" cy="59039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Главное: логичность представленного материала!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2276475"/>
            <a:ext cx="756126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Не надо снова писать про актуальность!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По итогам </a:t>
            </a:r>
            <a:r>
              <a:rPr lang="ru-RU" sz="2400" dirty="0" err="1">
                <a:latin typeface="+mn-lt"/>
              </a:rPr>
              <a:t>межаттестационного</a:t>
            </a:r>
            <a:r>
              <a:rPr lang="ru-RU" sz="2400" dirty="0">
                <a:latin typeface="+mn-lt"/>
              </a:rPr>
              <a:t> периода сделано следующее: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Надо снова обратиться к задачам ( см. раздел «Введение») и рассказать, как они были решены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3. Заявить </a:t>
            </a:r>
            <a:r>
              <a:rPr lang="ru-RU" sz="2400" dirty="0">
                <a:latin typeface="+mn-lt"/>
              </a:rPr>
              <a:t>о достижении цели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4</a:t>
            </a:r>
            <a:r>
              <a:rPr lang="ru-RU" sz="2400" dirty="0">
                <a:latin typeface="+mn-lt"/>
              </a:rPr>
              <a:t>. Описать выявленные проблемы в работе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5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Описать перспективы </a:t>
            </a:r>
            <a:r>
              <a:rPr lang="ru-RU" sz="2400" dirty="0">
                <a:latin typeface="+mn-lt"/>
              </a:rPr>
              <a:t>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hlinkClick r:id="rId2" action="ppaction://hlinkfile"/>
              </a:rPr>
              <a:t>Посмотрим образец заключения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476672"/>
            <a:ext cx="6798734" cy="130386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Форматирование текста отчета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429625" cy="5237162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Технические требования к документу:</a:t>
            </a:r>
            <a:endParaRPr lang="ru-RU" dirty="0">
              <a:solidFill>
                <a:srgbClr val="7030A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шрифт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Times New Roman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размер – 14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пг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стандартная страница  формата А4, имеющая параметры:</a:t>
            </a:r>
          </a:p>
          <a:p>
            <a:pPr marL="1804988" indent="71438" fontAlgn="auto">
              <a:buFont typeface="Arial"/>
              <a:buNone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левое поле –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см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1804988" indent="71438" fontAlgn="auto">
              <a:buFont typeface="Arial"/>
              <a:buNone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правое поле – 1,5 см;</a:t>
            </a:r>
          </a:p>
          <a:p>
            <a:pPr marL="1804988" indent="71438" fontAlgn="auto">
              <a:buFont typeface="Arial"/>
              <a:buNone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верхнее поле – 2 см;</a:t>
            </a:r>
          </a:p>
          <a:p>
            <a:pPr marL="1804988" indent="71438" fontAlgn="auto">
              <a:buFont typeface="Arial"/>
              <a:buNone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нижнее поле –2 см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(допустимо: 2х2х2х2)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междустрочный интервал 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одинарный или полуторный;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-количество страниц не регламентировано, как правило, 20-25,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 тексте надо </a:t>
            </a:r>
            <a:r>
              <a:rPr lang="ru-RU" dirty="0" smtClean="0">
                <a:solidFill>
                  <a:srgbClr val="FF0000"/>
                </a:solidFill>
              </a:rPr>
              <a:t>сначала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поставить автоматические переносы строк, а </a:t>
            </a:r>
            <a:r>
              <a:rPr lang="ru-RU" dirty="0" smtClean="0">
                <a:solidFill>
                  <a:srgbClr val="FF0000"/>
                </a:solidFill>
              </a:rPr>
              <a:t>затем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текст надо отформатировать «по ширине»,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начала разделов с новой страницы пользуйтесь вставкой разрыва страниц;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красную строку абзацев ставьте отступами, а не пробелами (1,25 -норма);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делайте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автособираемое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содержание (оглавление);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список литературы оформляйте по нормам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936625"/>
          </a:xfrm>
        </p:spPr>
        <p:txBody>
          <a:bodyPr/>
          <a:lstStyle/>
          <a:p>
            <a:r>
              <a:rPr lang="ru-RU" b="1" smtClean="0">
                <a:ln>
                  <a:noFill/>
                </a:ln>
              </a:rPr>
              <a:t>Содержание консультации</a:t>
            </a:r>
            <a:r>
              <a:rPr lang="ru-RU" smtClean="0">
                <a:ln>
                  <a:noFill/>
                </a:ln>
              </a:rPr>
              <a:t/>
            </a:r>
            <a:br>
              <a:rPr lang="ru-RU" smtClean="0">
                <a:ln>
                  <a:noFill/>
                </a:ln>
              </a:rPr>
            </a:br>
            <a:endParaRPr lang="ru-RU" smtClean="0">
              <a:ln>
                <a:noFill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1268413"/>
            <a:ext cx="7777163" cy="53292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аналитического отчета</a:t>
            </a:r>
          </a:p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писать в разделе «Введение»?</a:t>
            </a:r>
          </a:p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ли теоретическая часть?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пропустить: описание системы работы </a:t>
            </a:r>
          </a:p>
          <a:p>
            <a:pPr marL="0" indent="0" fontAlgn="auto">
              <a:buFont typeface="Arial"/>
              <a:buNone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представить результаты деятельности</a:t>
            </a:r>
          </a:p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результатов: оформление</a:t>
            </a:r>
          </a:p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писать в разделе «Заключение»?</a:t>
            </a:r>
          </a:p>
          <a:p>
            <a:pPr fontAlgn="auto">
              <a:buFont typeface="Arial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текста отчета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98734" cy="130386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Подготовка презентации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611188" y="1773238"/>
            <a:ext cx="8064500" cy="4937125"/>
          </a:xfrm>
        </p:spPr>
        <p:txBody>
          <a:bodyPr/>
          <a:lstStyle/>
          <a:p>
            <a:r>
              <a:rPr lang="ru-RU" sz="3000" smtClean="0"/>
              <a:t>Слайды не должны повторять текст, должны быть иллюстрациями к речи аттестующегося</a:t>
            </a:r>
          </a:p>
          <a:p>
            <a:r>
              <a:rPr lang="ru-RU" sz="3000" smtClean="0"/>
              <a:t>Не нужно читать то, что на слайде</a:t>
            </a:r>
          </a:p>
          <a:p>
            <a:r>
              <a:rPr lang="ru-RU" sz="3000" smtClean="0"/>
              <a:t>Пользуйтесь режимом докладчика</a:t>
            </a:r>
          </a:p>
          <a:p>
            <a:r>
              <a:rPr lang="ru-RU" sz="3000" smtClean="0"/>
              <a:t>Пользуйтесь ссылками в презентации</a:t>
            </a:r>
          </a:p>
          <a:p>
            <a:r>
              <a:rPr lang="ru-RU" sz="3000" smtClean="0"/>
              <a:t>Используйте деловой стиль оформления и контрастные цвета, </a:t>
            </a:r>
            <a:r>
              <a:rPr lang="ru-RU" sz="3000" b="1" u="sng" smtClean="0"/>
              <a:t>не</a:t>
            </a:r>
            <a:r>
              <a:rPr lang="ru-RU" sz="3000" smtClean="0"/>
              <a:t> использовать анимацию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490788"/>
            <a:ext cx="7140575" cy="3746500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выступлении должны звучать все критерии, оцениваемые в инструментарии, также и в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заявлении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аналитическом отчете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аттестуемого</a:t>
            </a:r>
          </a:p>
          <a:p>
            <a:pPr marL="0" indent="0" fontAlgn="auto">
              <a:buFont typeface="Arial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05" y="566192"/>
            <a:ext cx="8363272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аналитического отчета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58775" y="1143000"/>
            <a:ext cx="8785225" cy="44148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Главное: логичность представленного материала!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196752"/>
          <a:ext cx="856895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95536" y="2996952"/>
          <a:ext cx="83045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11560" y="4509120"/>
          <a:ext cx="7920880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70" y="836712"/>
            <a:ext cx="8363272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писать в разделе: «Введение»?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623888" y="2276475"/>
            <a:ext cx="82089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1. </a:t>
            </a:r>
            <a:r>
              <a:rPr lang="ru-RU" sz="2400" b="1">
                <a:solidFill>
                  <a:srgbClr val="C00000"/>
                </a:solidFill>
                <a:latin typeface="Garamond" pitchFamily="18" charset="0"/>
                <a:hlinkClick r:id="rId2" action="ppaction://hlinksldjump"/>
              </a:rPr>
              <a:t>Анализ рекомендаций </a:t>
            </a:r>
            <a:r>
              <a:rPr lang="ru-RU" sz="2400">
                <a:latin typeface="Garamond" pitchFamily="18" charset="0"/>
              </a:rPr>
              <a:t>предыдущего межаттестационного периода (для аттестующихся повторно).</a:t>
            </a:r>
          </a:p>
          <a:p>
            <a:r>
              <a:rPr lang="ru-RU" sz="2400">
                <a:latin typeface="Garamond" pitchFamily="18" charset="0"/>
              </a:rPr>
              <a:t>2. </a:t>
            </a:r>
            <a:r>
              <a:rPr lang="ru-RU" sz="2400" b="1">
                <a:latin typeface="Garamond" pitchFamily="18" charset="0"/>
              </a:rPr>
              <a:t>Формулировка проблемы</a:t>
            </a:r>
            <a:r>
              <a:rPr lang="ru-RU" sz="2400">
                <a:latin typeface="Garamond" pitchFamily="18" charset="0"/>
              </a:rPr>
              <a:t>.</a:t>
            </a:r>
          </a:p>
          <a:p>
            <a:r>
              <a:rPr lang="ru-RU" sz="2400">
                <a:latin typeface="Garamond" pitchFamily="18" charset="0"/>
              </a:rPr>
              <a:t>3. </a:t>
            </a:r>
            <a:r>
              <a:rPr lang="ru-RU" sz="2400" b="1">
                <a:latin typeface="Garamond" pitchFamily="18" charset="0"/>
                <a:hlinkClick r:id="rId3" action="ppaction://hlinksldjump"/>
              </a:rPr>
              <a:t>Актуальность</a:t>
            </a:r>
            <a:r>
              <a:rPr lang="ru-RU" sz="2400">
                <a:latin typeface="Garamond" pitchFamily="18" charset="0"/>
              </a:rPr>
              <a:t>, соотнести актуальность проблемы с тенденциями развития образования. </a:t>
            </a:r>
          </a:p>
          <a:p>
            <a:endParaRPr lang="ru-RU" sz="2400" b="1">
              <a:latin typeface="Garamond" pitchFamily="18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Garamond" pitchFamily="18" charset="0"/>
              </a:rPr>
              <a:t>ССЫЛАТЬСЯ ТОЛЬКО НА НОВЫЕ АКТУАЛЬНЫЕ ДОКУМЕНТЫ, НАЗЫВАТЬ (указывать) ИХ ПРАВИЛЬНО!</a:t>
            </a:r>
          </a:p>
          <a:p>
            <a:endParaRPr lang="ru-RU" sz="24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писать в разделе: «Введение»?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07950" y="620713"/>
            <a:ext cx="8856663" cy="59039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Анализ рекомендаций предыдущей аттестации.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25603" name="Прямоугольник 7"/>
          <p:cNvSpPr>
            <a:spLocks noChangeArrowheads="1"/>
          </p:cNvSpPr>
          <p:nvPr/>
        </p:nvSpPr>
        <p:spPr bwMode="auto">
          <a:xfrm>
            <a:off x="611188" y="1341438"/>
            <a:ext cx="7921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Garamond" pitchFamily="18" charset="0"/>
              </a:rPr>
              <a:t>В течение межаттестационного периода 2011-2016 года была разработана система педагогической деятельности, основанная на личностно-ориентированном подходе….., по результатам аттестации была присвоена высшая квалификационная категория и рекомендовано в течение последующего межаттестационного периода особое внимание уделить включению в систему педагогической деятельности работу педагога по формированию …..…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596188" y="6021388"/>
            <a:ext cx="936625" cy="5032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82" y="422548"/>
            <a:ext cx="8363272" cy="14043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писать в разделе: «Введение»?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6165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Пример формулировки направлений: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1341438"/>
            <a:ext cx="8135937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Проблемный диалог в развитии коммуникативных навыков младшего дошкольного возраста.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Разработка методики использования </a:t>
            </a:r>
            <a:r>
              <a:rPr lang="ru-RU" sz="3200" dirty="0">
                <a:latin typeface="+mn-lt"/>
              </a:rPr>
              <a:t>…..</a:t>
            </a:r>
            <a:endParaRPr lang="ru-RU" sz="3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Организация проектно-исследовательской деятельности воспитанников в обеспечении формирования ценностного отношения к  своему здоровью.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Проектный </a:t>
            </a:r>
            <a:r>
              <a:rPr lang="ru-RU" sz="3200" dirty="0">
                <a:latin typeface="+mn-lt"/>
              </a:rPr>
              <a:t>метод</a:t>
            </a:r>
            <a:r>
              <a:rPr lang="en-US" sz="3200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и т.д.</a:t>
            </a:r>
            <a:endParaRPr lang="ru-RU" sz="3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6923"/>
            <a:ext cx="8363272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писать в разделе: «Введение»?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-25400" y="1454150"/>
            <a:ext cx="8856663" cy="59039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Пример формулировки темы работы: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2263775"/>
            <a:ext cx="7704137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</a:rPr>
              <a:t>Использование ИКТ в развитии познавательно – исследовательской деятельности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</a:rPr>
              <a:t>Исследование роли подвижных игр в развитии двигательных навыков у воспитанников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</a:rPr>
              <a:t>Развитие коммуникативных качеств личности воспитанника в системе сюжетно-ролевых игр и т.д.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0965"/>
            <a:ext cx="8363272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писать в разделе: «Введение»?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07950" y="757238"/>
            <a:ext cx="8856663" cy="48244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Формулирование цели работы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1196975"/>
            <a:ext cx="7921625" cy="4338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5.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Цель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это ожидаемый результат - </a:t>
            </a:r>
            <a:r>
              <a:rPr lang="ru-RU" sz="2400" dirty="0">
                <a:latin typeface="+mn-lt"/>
              </a:rPr>
              <a:t>создание условий, внедрение, </a:t>
            </a:r>
            <a:r>
              <a:rPr lang="ru-RU" sz="2400" dirty="0">
                <a:latin typeface="+mn-lt"/>
              </a:rPr>
              <a:t>формирование</a:t>
            </a:r>
            <a:r>
              <a:rPr lang="ru-RU" sz="2400" dirty="0">
                <a:latin typeface="+mn-lt"/>
              </a:rPr>
              <a:t>…,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rgbClr val="C00000"/>
                </a:solidFill>
                <a:latin typeface="+mn-lt"/>
              </a:rPr>
              <a:t>Нельзя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ставить глобальную цель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ставить методическую цель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ставить </a:t>
            </a:r>
            <a:r>
              <a:rPr lang="ru-RU" sz="2400" dirty="0">
                <a:latin typeface="+mn-lt"/>
              </a:rPr>
              <a:t>исследовательскую, научную цель</a:t>
            </a: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n-lt"/>
              </a:rPr>
              <a:t>Необходимо: 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цель должна быть направлена на ребенка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должно </a:t>
            </a:r>
            <a:r>
              <a:rPr lang="ru-RU" sz="2400" dirty="0">
                <a:latin typeface="+mn-lt"/>
              </a:rPr>
              <a:t>быть заметно, что вы используете </a:t>
            </a:r>
            <a:r>
              <a:rPr lang="ru-RU" sz="2400" dirty="0">
                <a:latin typeface="+mn-lt"/>
              </a:rPr>
              <a:t>индивидуализацию образования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Цель на </a:t>
            </a:r>
            <a:r>
              <a:rPr lang="ru-RU" sz="2400" b="1" dirty="0">
                <a:latin typeface="+mn-lt"/>
              </a:rPr>
              <a:t>«-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ие</a:t>
            </a:r>
            <a:r>
              <a:rPr lang="ru-RU" sz="2400" b="1" dirty="0">
                <a:latin typeface="+mn-lt"/>
              </a:rPr>
              <a:t>», </a:t>
            </a:r>
            <a:r>
              <a:rPr lang="ru-RU" sz="2400" dirty="0">
                <a:latin typeface="+mn-lt"/>
              </a:rPr>
              <a:t>а задачи на </a:t>
            </a:r>
            <a:r>
              <a:rPr lang="ru-RU" sz="2400" b="1" dirty="0">
                <a:latin typeface="+mn-lt"/>
              </a:rPr>
              <a:t>«-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ать</a:t>
            </a:r>
            <a:r>
              <a:rPr lang="ru-RU" sz="2400" b="1" dirty="0">
                <a:latin typeface="+mn-lt"/>
              </a:rPr>
              <a:t>»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755650" y="2349500"/>
            <a:ext cx="7704138" cy="3929063"/>
          </a:xfrm>
        </p:spPr>
        <p:txBody>
          <a:bodyPr/>
          <a:lstStyle/>
          <a:p>
            <a:r>
              <a:rPr lang="ru-RU" sz="2800" smtClean="0"/>
              <a:t>Задачи - план действий по достижению цели</a:t>
            </a:r>
          </a:p>
          <a:p>
            <a:r>
              <a:rPr lang="ru-RU" sz="2800" smtClean="0"/>
              <a:t>Даже на 1 КК – обязателен системный подход!</a:t>
            </a:r>
          </a:p>
          <a:p>
            <a:r>
              <a:rPr lang="ru-RU" sz="2800" smtClean="0"/>
              <a:t>Необходимо назвать разработанные критерии оценки результата деятельности, либо включить в задачи пункт о необходимости разработки таких критериев (и показателей к ним) </a:t>
            </a:r>
          </a:p>
          <a:p>
            <a:r>
              <a:rPr lang="ru-RU" sz="2800" i="1" smtClean="0"/>
              <a:t>Цель на «-</a:t>
            </a:r>
            <a:r>
              <a:rPr lang="ru-RU" sz="2800" b="1" i="1" smtClean="0"/>
              <a:t>ие</a:t>
            </a:r>
            <a:r>
              <a:rPr lang="ru-RU" sz="2800" i="1" smtClean="0"/>
              <a:t>», а задачи на «-</a:t>
            </a:r>
            <a:r>
              <a:rPr lang="ru-RU" sz="2800" b="1" i="1" smtClean="0"/>
              <a:t>ать</a:t>
            </a:r>
            <a:r>
              <a:rPr lang="ru-RU" sz="2800" i="1" smtClean="0"/>
              <a:t>»</a:t>
            </a:r>
            <a:endParaRPr lang="ru-RU" sz="28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980728"/>
            <a:ext cx="8424936" cy="1080120"/>
          </a:xfrm>
          <a:prstGeom prst="rect">
            <a:avLst/>
          </a:prstGeom>
        </p:spPr>
        <p:txBody>
          <a:bodyPr anchor="b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писать в разделе: «Введение»?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1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6. Постановка </a:t>
            </a:r>
            <a:r>
              <a:rPr lang="ru-RU" sz="6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задач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1714</TotalTime>
  <Words>896</Words>
  <Application>Microsoft Office PowerPoint</Application>
  <PresentationFormat>Экран (4:3)</PresentationFormat>
  <Paragraphs>121</Paragraphs>
  <Slides>21</Slides>
  <Notes>10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0" baseType="lpstr">
      <vt:lpstr>Garamond</vt:lpstr>
      <vt:lpstr>Arial</vt:lpstr>
      <vt:lpstr>Calibri</vt:lpstr>
      <vt:lpstr>Times New Roman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Диаграмма Microsoft Office Excel</vt:lpstr>
      <vt:lpstr>Слайд 1</vt:lpstr>
      <vt:lpstr>Содержание консультации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заявлением аттетстующегося педагогического работника</dc:title>
  <dc:creator>Наталья Шигайкина</dc:creator>
  <cp:lastModifiedBy>FuckYouBill</cp:lastModifiedBy>
  <cp:revision>89</cp:revision>
  <dcterms:created xsi:type="dcterms:W3CDTF">2013-04-09T10:11:30Z</dcterms:created>
  <dcterms:modified xsi:type="dcterms:W3CDTF">2017-12-08T07:46:21Z</dcterms:modified>
</cp:coreProperties>
</file>