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9523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образовательное  учреждение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компенсирующего вида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№438                    Чкаловского района                                                                                  г. Екатеринбург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Манная страна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22413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1КК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Балакина Нина Федоровна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5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ea typeface="Calibri"/>
                <a:cs typeface="Times New Roman"/>
              </a:rPr>
              <a:t>Спасибо за внимание!</a:t>
            </a:r>
            <a:endParaRPr lang="ru-RU" dirty="0"/>
          </a:p>
        </p:txBody>
      </p:sp>
      <p:pic>
        <p:nvPicPr>
          <p:cNvPr id="9218" name="Picture 2" descr="C:\Users\Даша\Desktop\фоточки\DSC00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" y="1196752"/>
            <a:ext cx="9131017" cy="56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34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ша\Desktop\фоточки\DSC00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013"/>
            <a:ext cx="9328922" cy="673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ea typeface="Calibri"/>
                <a:cs typeface="Times New Roman"/>
              </a:rPr>
              <a:t>Берем в щепотку крупу и рассыпаем ее, как снежок.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6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ea typeface="Calibri"/>
                <a:cs typeface="Times New Roman"/>
              </a:rPr>
              <a:t>Пальцы одной из рук превратились в ножки и шагают по крупе в разных направлениях.</a:t>
            </a:r>
            <a:endParaRPr lang="ru-RU" sz="3200" dirty="0"/>
          </a:p>
        </p:txBody>
      </p:sp>
      <p:pic>
        <p:nvPicPr>
          <p:cNvPr id="2050" name="Picture 2" descr="C:\Users\Даша\Desktop\фоточки\DSC00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6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ea typeface="Calibri"/>
                <a:cs typeface="Times New Roman"/>
              </a:rPr>
              <a:t>Сложить три пальца на каждой руке в щепотку, продавливать ими поочередно  «кошкины» следы.</a:t>
            </a:r>
            <a:endParaRPr lang="ru-RU" sz="2800" dirty="0"/>
          </a:p>
        </p:txBody>
      </p:sp>
      <p:pic>
        <p:nvPicPr>
          <p:cNvPr id="3074" name="Picture 2" descr="C:\Users\Даша\Desktop\фоточки\DSC00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0" y="1196752"/>
            <a:ext cx="921702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09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0000"/>
                </a:solidFill>
                <a:ea typeface="Calibri"/>
                <a:cs typeface="Times New Roman"/>
              </a:rPr>
              <a:t>Четыре пальчика сжать в кулачек, а свободным мизинчиком чиркать по крупе, изображая следы вороны</a:t>
            </a:r>
            <a:endParaRPr lang="ru-RU" sz="3200" dirty="0"/>
          </a:p>
        </p:txBody>
      </p:sp>
      <p:pic>
        <p:nvPicPr>
          <p:cNvPr id="4098" name="Picture 2" descr="C:\Users\Даша\Desktop\фоточки\DSC00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" y="1700807"/>
            <a:ext cx="9147329" cy="51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Указательный и средний сложить вместе и делать ими следы дяди Васи, рядом только средним – тети </a:t>
            </a:r>
            <a:r>
              <a:rPr lang="ru-RU" sz="3200" b="1" dirty="0" err="1"/>
              <a:t>Таси</a:t>
            </a:r>
            <a:r>
              <a:rPr lang="ru-RU" sz="3200" b="1" dirty="0"/>
              <a:t>.</a:t>
            </a:r>
          </a:p>
        </p:txBody>
      </p:sp>
      <p:pic>
        <p:nvPicPr>
          <p:cNvPr id="5121" name="Picture 1" descr="C:\Users\Даша\Desktop\фоточки\DSC00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6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2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0000"/>
                </a:solidFill>
                <a:ea typeface="Calibri"/>
                <a:cs typeface="Times New Roman"/>
              </a:rPr>
              <a:t>Прочертить по всей поверхности сплошные полоски большими пальцами</a:t>
            </a:r>
            <a:endParaRPr lang="ru-RU" sz="3600" dirty="0"/>
          </a:p>
        </p:txBody>
      </p:sp>
      <p:pic>
        <p:nvPicPr>
          <p:cNvPr id="6146" name="Picture 2" descr="C:\Users\Даша\Desktop\фоточки\DSC0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2815"/>
            <a:ext cx="9144001" cy="51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20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0000"/>
                </a:solidFill>
                <a:ea typeface="Calibri"/>
                <a:cs typeface="Times New Roman"/>
              </a:rPr>
              <a:t>Следы шин рисуют средний и безымянный пальцы сложенные вместе.</a:t>
            </a:r>
            <a:endParaRPr lang="ru-RU" sz="3600" dirty="0"/>
          </a:p>
        </p:txBody>
      </p:sp>
      <p:pic>
        <p:nvPicPr>
          <p:cNvPr id="7170" name="Picture 2" descr="C:\Users\Даша\Desktop\фоточки\DSC00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99"/>
            <a:ext cx="9144000" cy="52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70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Люблю по снегу я гулять, кто след оставил – узнавать.</a:t>
            </a:r>
          </a:p>
        </p:txBody>
      </p:sp>
      <p:pic>
        <p:nvPicPr>
          <p:cNvPr id="8194" name="Picture 2" descr="C:\Users\Даша\Desktop\фоточки\DSC00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9440">
            <a:off x="257050" y="4011583"/>
            <a:ext cx="3618070" cy="225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аша\Desktop\фоточки\DSC00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5160"/>
            <a:ext cx="3404317" cy="298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Даша\Desktop\фоточки\DSC00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568" y="1548743"/>
            <a:ext cx="4046579" cy="29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Даша\Desktop\фоточки\DSC002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357">
            <a:off x="4626370" y="3380769"/>
            <a:ext cx="4131590" cy="316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84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127</TotalTime>
  <Words>117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   Муниципальное дошкольное образовательное  учреждение детский сад компенсирующего вида  №438                    Чкаловского района                                                                                  г. Екатеринбург    Манная страна</vt:lpstr>
      <vt:lpstr>Берем в щепотку крупу и рассыпаем ее, как снежок.</vt:lpstr>
      <vt:lpstr>Пальцы одной из рук превратились в ножки и шагают по крупе в разных направлениях.</vt:lpstr>
      <vt:lpstr>Сложить три пальца на каждой руке в щепотку, продавливать ими поочередно  «кошкины» следы.</vt:lpstr>
      <vt:lpstr>Четыре пальчика сжать в кулачек, а свободным мизинчиком чиркать по крупе, изображая следы вороны</vt:lpstr>
      <vt:lpstr>Указательный и средний сложить вместе и делать ими следы дяди Васи, рядом только средним – тети Таси.</vt:lpstr>
      <vt:lpstr>Прочертить по всей поверхности сплошные полоски большими пальцами</vt:lpstr>
      <vt:lpstr>Следы шин рисуют средний и безымянный пальцы сложенные вместе.</vt:lpstr>
      <vt:lpstr>Люблю по снегу я гулять, кто след оставил – узнавать.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Даша</cp:lastModifiedBy>
  <cp:revision>5</cp:revision>
  <dcterms:created xsi:type="dcterms:W3CDTF">2016-11-01T03:29:23Z</dcterms:created>
  <dcterms:modified xsi:type="dcterms:W3CDTF">2016-11-02T00:14:30Z</dcterms:modified>
</cp:coreProperties>
</file>